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media/image1.jpeg" ContentType="image/jpeg"/>
  <Override PartName="/ppt/theme/theme2.xml" ContentType="application/vnd.openxmlformats-officedocument.theme+xml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Book Antiqua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Book Antiqua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Book Antiqua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Book Antiqua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Book Antiqua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Book Antiqua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Book Antiqua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Book Antiqua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Book Antiqua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DE6D2"/>
          </a:solidFill>
        </a:fill>
      </a:tcStyle>
    </a:wholeTbl>
    <a:band2H>
      <a:tcTxStyle b="def" i="def"/>
      <a:tcStyle>
        <a:tcBdr/>
        <a:fill>
          <a:solidFill>
            <a:srgbClr val="F6F3EA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3E4EB"/>
          </a:solidFill>
        </a:fill>
      </a:tcStyle>
    </a:wholeTbl>
    <a:band2H>
      <a:tcTxStyle b="def" i="def"/>
      <a:tcStyle>
        <a:tcBdr/>
        <a:fill>
          <a:solidFill>
            <a:srgbClr val="EAF2F5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D6E7"/>
          </a:solidFill>
        </a:fill>
      </a:tcStyle>
    </a:wholeTbl>
    <a:band2H>
      <a:tcTxStyle b="def" i="def"/>
      <a:tcStyle>
        <a:tcBdr/>
        <a:fill>
          <a:solidFill>
            <a:srgbClr val="F0EBF3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>
              <a:alpha val="20000"/>
            </a:srgbClr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508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Shape 513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14" name="Shape 514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notesStyle>
    <a:lvl1pPr latinLnBrk="0">
      <a:defRPr sz="1200">
        <a:solidFill>
          <a:srgbClr val="FFFFFF"/>
        </a:solidFill>
        <a:latin typeface="+mj-lt"/>
        <a:ea typeface="+mj-ea"/>
        <a:cs typeface="+mj-cs"/>
        <a:sym typeface="Book Antiqua"/>
      </a:defRPr>
    </a:lvl1pPr>
    <a:lvl2pPr indent="228600" latinLnBrk="0">
      <a:defRPr sz="1200">
        <a:solidFill>
          <a:srgbClr val="FFFFFF"/>
        </a:solidFill>
        <a:latin typeface="+mj-lt"/>
        <a:ea typeface="+mj-ea"/>
        <a:cs typeface="+mj-cs"/>
        <a:sym typeface="Book Antiqua"/>
      </a:defRPr>
    </a:lvl2pPr>
    <a:lvl3pPr indent="457200" latinLnBrk="0">
      <a:defRPr sz="1200">
        <a:solidFill>
          <a:srgbClr val="FFFFFF"/>
        </a:solidFill>
        <a:latin typeface="+mj-lt"/>
        <a:ea typeface="+mj-ea"/>
        <a:cs typeface="+mj-cs"/>
        <a:sym typeface="Book Antiqua"/>
      </a:defRPr>
    </a:lvl3pPr>
    <a:lvl4pPr indent="685800" latinLnBrk="0">
      <a:defRPr sz="1200">
        <a:solidFill>
          <a:srgbClr val="FFFFFF"/>
        </a:solidFill>
        <a:latin typeface="+mj-lt"/>
        <a:ea typeface="+mj-ea"/>
        <a:cs typeface="+mj-cs"/>
        <a:sym typeface="Book Antiqua"/>
      </a:defRPr>
    </a:lvl4pPr>
    <a:lvl5pPr indent="914400" latinLnBrk="0">
      <a:defRPr sz="1200">
        <a:solidFill>
          <a:srgbClr val="FFFFFF"/>
        </a:solidFill>
        <a:latin typeface="+mj-lt"/>
        <a:ea typeface="+mj-ea"/>
        <a:cs typeface="+mj-cs"/>
        <a:sym typeface="Book Antiqua"/>
      </a:defRPr>
    </a:lvl5pPr>
    <a:lvl6pPr indent="1143000" latinLnBrk="0">
      <a:defRPr sz="1200">
        <a:solidFill>
          <a:srgbClr val="FFFFFF"/>
        </a:solidFill>
        <a:latin typeface="+mj-lt"/>
        <a:ea typeface="+mj-ea"/>
        <a:cs typeface="+mj-cs"/>
        <a:sym typeface="Book Antiqua"/>
      </a:defRPr>
    </a:lvl6pPr>
    <a:lvl7pPr indent="1371600" latinLnBrk="0">
      <a:defRPr sz="1200">
        <a:solidFill>
          <a:srgbClr val="FFFFFF"/>
        </a:solidFill>
        <a:latin typeface="+mj-lt"/>
        <a:ea typeface="+mj-ea"/>
        <a:cs typeface="+mj-cs"/>
        <a:sym typeface="Book Antiqua"/>
      </a:defRPr>
    </a:lvl7pPr>
    <a:lvl8pPr indent="1600200" latinLnBrk="0">
      <a:defRPr sz="1200">
        <a:solidFill>
          <a:srgbClr val="FFFFFF"/>
        </a:solidFill>
        <a:latin typeface="+mj-lt"/>
        <a:ea typeface="+mj-ea"/>
        <a:cs typeface="+mj-cs"/>
        <a:sym typeface="Book Antiqua"/>
      </a:defRPr>
    </a:lvl8pPr>
    <a:lvl9pPr indent="1828800" latinLnBrk="0">
      <a:defRPr sz="1200">
        <a:solidFill>
          <a:srgbClr val="FFFFFF"/>
        </a:solidFill>
        <a:latin typeface="+mj-lt"/>
        <a:ea typeface="+mj-ea"/>
        <a:cs typeface="+mj-cs"/>
        <a:sym typeface="Book Antiqua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
</file>

<file path=ppt/slideLayouts/_rels/slideLayout1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
</file>

<file path=ppt/slideLayouts/_rels/slideLayout1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
</file>

<file path=ppt/slideLayouts/_rels/slideLayout2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
</file>

<file path=ppt/slideLayouts/_rels/slideLayout2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
</file>

<file path=ppt/slideLayouts/_rels/slideLayout2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
</file>

<file path=ppt/slideLayouts/_rels/slideLayout2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2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2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2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2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2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3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3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3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3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
</file>

<file path=ppt/slideLayouts/_rels/slideLayout3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
</file>

<file path=ppt/slideLayouts/_rels/slideLayout3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
</file>

<file path=ppt/slideLayouts/_rels/slideLayout3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
</file>

<file path=ppt/slideLayouts/_rels/slideLayout4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
</file>

<file path=ppt/slideLayouts/_rels/slideLayout4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
</file>

<file path=ppt/slideLayouts/_rels/slideLayout4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
</file>

<file path=ppt/slideLayouts/_rels/slideLayout4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
</file>

<file path=ppt/slideLayouts/_rels/slideLayout4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/>
          <p:nvPr>
            <p:ph type="title"/>
          </p:nvPr>
        </p:nvSpPr>
        <p:spPr>
          <a:xfrm>
            <a:off x="422030" y="1371600"/>
            <a:ext cx="8229601" cy="1828800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cap="all" sz="4800">
                <a:effectLst>
                  <a:outerShdw sx="100000" sy="100000" kx="0" ky="0" algn="b" rotWithShape="0" blurRad="127000" dist="200000" dir="270000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2" name="Body Level One…"/>
          <p:cNvSpPr/>
          <p:nvPr>
            <p:ph type="body" sz="quarter" idx="1"/>
          </p:nvPr>
        </p:nvSpPr>
        <p:spPr>
          <a:xfrm>
            <a:off x="1371600" y="3331698"/>
            <a:ext cx="6400800" cy="1752601"/>
          </a:xfrm>
          <a:prstGeom prst="rect">
            <a:avLst/>
          </a:prstGeom>
        </p:spPr>
        <p:txBody>
          <a:bodyPr/>
          <a:lstStyle>
            <a:lvl1pPr marL="0" indent="0" algn="ctr">
              <a:buClrTx/>
              <a:buSzTx/>
              <a:buNone/>
            </a:lvl1pPr>
            <a:lvl2pPr marL="0" indent="457200" algn="ctr">
              <a:buClrTx/>
              <a:buSzTx/>
              <a:buNone/>
            </a:lvl2pPr>
            <a:lvl3pPr marL="0" indent="914400" algn="ctr">
              <a:buClrTx/>
              <a:buSzTx/>
              <a:buNone/>
            </a:lvl3pPr>
            <a:lvl4pPr marL="0" indent="1371600" algn="ctr">
              <a:buClrTx/>
              <a:buSzTx/>
              <a:buNone/>
            </a:lvl4pPr>
            <a:lvl5pPr marL="0" indent="1828800" algn="ctr">
              <a:buClrTx/>
              <a:buSzTx/>
              <a:buNone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1" name="Body Level One…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/>
          <p:nvPr>
            <p:ph type="title"/>
          </p:nvPr>
        </p:nvSpPr>
        <p:spPr>
          <a:xfrm>
            <a:off x="1600200" y="609600"/>
            <a:ext cx="7086600" cy="1828800"/>
          </a:xfrm>
          <a:prstGeom prst="rect">
            <a:avLst/>
          </a:prstGeom>
        </p:spPr>
        <p:txBody>
          <a:bodyPr lIns="0" tIns="0" rIns="0" bIns="0" anchor="b"/>
          <a:lstStyle>
            <a:lvl1pPr algn="l">
              <a:defRPr sz="4800">
                <a:solidFill>
                  <a:srgbClr val="DCC678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0" name="Body Level One…"/>
          <p:cNvSpPr/>
          <p:nvPr>
            <p:ph type="body" sz="quarter" idx="1"/>
          </p:nvPr>
        </p:nvSpPr>
        <p:spPr>
          <a:xfrm>
            <a:off x="1600200" y="2507786"/>
            <a:ext cx="7086600" cy="1509713"/>
          </a:xfrm>
          <a:prstGeom prst="rect">
            <a:avLst/>
          </a:prstGeom>
        </p:spPr>
        <p:txBody>
          <a:bodyPr/>
          <a:lstStyle>
            <a:lvl1pPr marL="0" indent="73152">
              <a:spcBef>
                <a:spcPts val="400"/>
              </a:spcBef>
              <a:buClrTx/>
              <a:buSzTx/>
              <a:buNone/>
              <a:defRPr sz="2000"/>
            </a:lvl1pPr>
            <a:lvl2pPr marL="0" indent="585216">
              <a:spcBef>
                <a:spcPts val="400"/>
              </a:spcBef>
              <a:buClrTx/>
              <a:buSzTx/>
              <a:buNone/>
              <a:defRPr sz="2000"/>
            </a:lvl2pPr>
            <a:lvl3pPr marL="0" indent="905255">
              <a:spcBef>
                <a:spcPts val="400"/>
              </a:spcBef>
              <a:buClrTx/>
              <a:buSzTx/>
              <a:buNone/>
              <a:defRPr sz="2000"/>
            </a:lvl3pPr>
            <a:lvl4pPr marL="0" indent="1170431">
              <a:spcBef>
                <a:spcPts val="400"/>
              </a:spcBef>
              <a:buClrTx/>
              <a:buSzTx/>
              <a:buNone/>
              <a:defRPr sz="2000"/>
            </a:lvl4pPr>
            <a:lvl5pPr marL="0" indent="1362455">
              <a:spcBef>
                <a:spcPts val="400"/>
              </a:spcBef>
              <a:buClrTx/>
              <a:buSzTx/>
              <a:buNone/>
              <a:defRPr sz="20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9" name="Body Level One…"/>
          <p:cNvSpPr/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600"/>
            </a:lvl1pPr>
            <a:lvl2pPr marL="892302" indent="-307086">
              <a:defRPr sz="2600"/>
            </a:lvl2pPr>
            <a:lvl3pPr marL="1202436" indent="-297180">
              <a:defRPr sz="2600"/>
            </a:lvl3pPr>
            <a:lvl4pPr marL="1434591" indent="-264160">
              <a:defRPr sz="2600"/>
            </a:lvl4pPr>
            <a:lvl5pPr marL="1626616" indent="-264160">
              <a:defRPr sz="26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/>
          <p:nvPr>
            <p:ph type="title"/>
          </p:nvPr>
        </p:nvSpPr>
        <p:spPr>
          <a:xfrm>
            <a:off x="457200" y="273050"/>
            <a:ext cx="8229600" cy="1143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8" name="Body Level One…"/>
          <p:cNvSpPr/>
          <p:nvPr>
            <p:ph type="body" sz="quarter" idx="1"/>
          </p:nvPr>
        </p:nvSpPr>
        <p:spPr>
          <a:xfrm>
            <a:off x="457200" y="1535112"/>
            <a:ext cx="4040188" cy="750888"/>
          </a:xfrm>
          <a:prstGeom prst="rect">
            <a:avLst/>
          </a:prstGeom>
        </p:spPr>
        <p:txBody>
          <a:bodyPr anchor="ctr"/>
          <a:lstStyle>
            <a:lvl1pPr marL="0" indent="0">
              <a:spcBef>
                <a:spcPts val="500"/>
              </a:spcBef>
              <a:buClrTx/>
              <a:buSzTx/>
              <a:buNone/>
              <a:defRPr cap="all" sz="2400"/>
            </a:lvl1pPr>
            <a:lvl2pPr marL="0" indent="585216">
              <a:spcBef>
                <a:spcPts val="500"/>
              </a:spcBef>
              <a:buClrTx/>
              <a:buSzTx/>
              <a:buNone/>
              <a:defRPr cap="all" sz="2400"/>
            </a:lvl2pPr>
            <a:lvl3pPr marL="0" indent="905255">
              <a:spcBef>
                <a:spcPts val="500"/>
              </a:spcBef>
              <a:buClrTx/>
              <a:buSzTx/>
              <a:buNone/>
              <a:defRPr cap="all" sz="2400"/>
            </a:lvl3pPr>
            <a:lvl4pPr marL="0" indent="1170431">
              <a:spcBef>
                <a:spcPts val="500"/>
              </a:spcBef>
              <a:buClrTx/>
              <a:buSzTx/>
              <a:buNone/>
              <a:defRPr cap="all" sz="2400"/>
            </a:lvl4pPr>
            <a:lvl5pPr marL="0" indent="1362455">
              <a:spcBef>
                <a:spcPts val="500"/>
              </a:spcBef>
              <a:buClrTx/>
              <a:buSzTx/>
              <a:buNone/>
              <a:defRPr cap="all" sz="2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3"/>
          <p:cNvSpPr/>
          <p:nvPr>
            <p:ph type="body" sz="quarter" idx="13"/>
          </p:nvPr>
        </p:nvSpPr>
        <p:spPr>
          <a:xfrm>
            <a:off x="4645025" y="1535112"/>
            <a:ext cx="4041775" cy="750888"/>
          </a:xfrm>
          <a:prstGeom prst="rect">
            <a:avLst/>
          </a:prstGeom>
        </p:spPr>
        <p:txBody>
          <a:bodyPr anchor="ctr"/>
          <a:lstStyle/>
          <a:p>
            <a:pPr marL="0" indent="0">
              <a:spcBef>
                <a:spcPts val="500"/>
              </a:spcBef>
              <a:buClrTx/>
              <a:buSzTx/>
              <a:buNone/>
              <a:defRPr cap="all" sz="2400"/>
            </a:pPr>
          </a:p>
        </p:txBody>
      </p:sp>
      <p:sp>
        <p:nvSpPr>
          <p:cNvPr id="50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8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/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b="0" sz="2200">
                <a:solidFill>
                  <a:srgbClr val="F4DB8A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73" name="Body Level One…"/>
          <p:cNvSpPr/>
          <p:nvPr>
            <p:ph type="body" sz="half" idx="1"/>
          </p:nvPr>
        </p:nvSpPr>
        <p:spPr>
          <a:xfrm>
            <a:off x="457200" y="1524000"/>
            <a:ext cx="3008314" cy="46021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ClrTx/>
              <a:buSzTx/>
              <a:buNone/>
              <a:defRPr sz="1400"/>
            </a:lvl1pPr>
            <a:lvl2pPr marL="0" indent="585216">
              <a:spcBef>
                <a:spcPts val="300"/>
              </a:spcBef>
              <a:buClrTx/>
              <a:buSzTx/>
              <a:buNone/>
              <a:defRPr sz="1400"/>
            </a:lvl2pPr>
            <a:lvl3pPr marL="0" indent="905255">
              <a:spcBef>
                <a:spcPts val="300"/>
              </a:spcBef>
              <a:buClrTx/>
              <a:buSzTx/>
              <a:buNone/>
              <a:defRPr sz="1400"/>
            </a:lvl3pPr>
            <a:lvl4pPr marL="0" indent="1170431">
              <a:spcBef>
                <a:spcPts val="300"/>
              </a:spcBef>
              <a:buClrTx/>
              <a:buSzTx/>
              <a:buNone/>
              <a:defRPr sz="1400"/>
            </a:lvl4pPr>
            <a:lvl5pPr marL="0" indent="1362455">
              <a:spcBef>
                <a:spcPts val="300"/>
              </a:spcBef>
              <a:buClrTx/>
              <a:buSzTx/>
              <a:buNone/>
              <a:defRPr sz="1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itle Text"/>
          <p:cNvSpPr/>
          <p:nvPr>
            <p:ph type="title"/>
          </p:nvPr>
        </p:nvSpPr>
        <p:spPr>
          <a:xfrm>
            <a:off x="1828800" y="609600"/>
            <a:ext cx="5486400" cy="522288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2000"/>
            </a:lvl1pPr>
          </a:lstStyle>
          <a:p>
            <a:pPr/>
            <a:r>
              <a:t>Title Text</a:t>
            </a:r>
          </a:p>
        </p:txBody>
      </p:sp>
      <p:sp>
        <p:nvSpPr>
          <p:cNvPr id="82" name="Picture Placeholder 2"/>
          <p:cNvSpPr/>
          <p:nvPr>
            <p:ph type="pic" sz="half" idx="13"/>
          </p:nvPr>
        </p:nvSpPr>
        <p:spPr>
          <a:xfrm>
            <a:off x="1828800" y="1831975"/>
            <a:ext cx="5486400" cy="3962400"/>
          </a:xfrm>
          <a:prstGeom prst="rect">
            <a:avLst/>
          </a:prstGeom>
          <a:ln w="44450" cap="sq">
            <a:solidFill>
              <a:srgbClr val="FFFFFF"/>
            </a:solidFill>
            <a:miter lim="800000"/>
          </a:ln>
          <a:effectLst>
            <a:outerShdw sx="100000" sy="100000" kx="0" ky="0" algn="b" rotWithShape="0" blurRad="190500" dist="228600" dir="2700000">
              <a:srgbClr val="000000">
                <a:alpha val="25000"/>
              </a:srgbClr>
            </a:outerShdw>
          </a:effectLst>
        </p:spPr>
        <p:txBody>
          <a:bodyPr lIns="91439" rIns="91439">
            <a:noAutofit/>
          </a:bodyPr>
          <a:lstStyle/>
          <a:p>
            <a:pPr/>
          </a:p>
        </p:txBody>
      </p:sp>
      <p:sp>
        <p:nvSpPr>
          <p:cNvPr id="83" name="Body Level One…"/>
          <p:cNvSpPr/>
          <p:nvPr>
            <p:ph type="body" sz="quarter" idx="1"/>
          </p:nvPr>
        </p:nvSpPr>
        <p:spPr>
          <a:xfrm>
            <a:off x="1828800" y="1166787"/>
            <a:ext cx="5486400" cy="530352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300"/>
              </a:spcBef>
              <a:buClrTx/>
              <a:buSzTx/>
              <a:buNone/>
              <a:defRPr sz="1400"/>
            </a:lvl1pPr>
            <a:lvl2pPr algn="ctr">
              <a:spcBef>
                <a:spcPts val="300"/>
              </a:spcBef>
              <a:buClrTx/>
              <a:defRPr sz="1400"/>
            </a:lvl2pPr>
            <a:lvl3pPr marL="1225295" indent="-320039" algn="ctr">
              <a:spcBef>
                <a:spcPts val="300"/>
              </a:spcBef>
              <a:buClrTx/>
              <a:defRPr sz="1400"/>
            </a:lvl3pPr>
            <a:lvl4pPr marL="1454911" indent="-284480" algn="ctr">
              <a:spcBef>
                <a:spcPts val="300"/>
              </a:spcBef>
              <a:buClrTx/>
              <a:defRPr sz="1400"/>
            </a:lvl4pPr>
            <a:lvl5pPr marL="1646935" indent="-284479" algn="ctr">
              <a:spcBef>
                <a:spcPts val="300"/>
              </a:spcBef>
              <a:buClrTx/>
              <a:defRPr sz="1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4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itle Text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92" name="Body Level One…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3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itle Text"/>
          <p:cNvSpPr/>
          <p:nvPr>
            <p:ph type="title"/>
          </p:nvPr>
        </p:nvSpPr>
        <p:spPr>
          <a:xfrm>
            <a:off x="6629400" y="274638"/>
            <a:ext cx="2057400" cy="5851526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01" name="Body Level One…"/>
          <p:cNvSpPr/>
          <p:nvPr>
            <p:ph type="body" idx="1"/>
          </p:nvPr>
        </p:nvSpPr>
        <p:spPr>
          <a:xfrm>
            <a:off x="457200" y="274638"/>
            <a:ext cx="6019800" cy="5851526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2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Slid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Right Triangle 9"/>
          <p:cNvSpPr/>
          <p:nvPr/>
        </p:nvSpPr>
        <p:spPr>
          <a:xfrm>
            <a:off x="-3" y="4657797"/>
            <a:ext cx="9151090" cy="127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21600" y="21600"/>
                </a:lnTo>
                <a:close/>
              </a:path>
            </a:pathLst>
          </a:custGeom>
          <a:gradFill>
            <a:gsLst>
              <a:gs pos="0">
                <a:srgbClr val="007592"/>
              </a:gs>
              <a:gs pos="55000">
                <a:srgbClr val="48BBE0"/>
              </a:gs>
              <a:gs pos="100000">
                <a:srgbClr val="007592"/>
              </a:gs>
            </a:gsLst>
            <a:lin ang="3000000"/>
          </a:gra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110" name="Title Text"/>
          <p:cNvSpPr/>
          <p:nvPr>
            <p:ph type="title"/>
          </p:nvPr>
        </p:nvSpPr>
        <p:spPr>
          <a:xfrm>
            <a:off x="685800" y="1752600"/>
            <a:ext cx="7772400" cy="1829762"/>
          </a:xfrm>
          <a:prstGeom prst="rect">
            <a:avLst/>
          </a:prstGeom>
        </p:spPr>
        <p:txBody>
          <a:bodyPr anchor="b"/>
          <a:lstStyle>
            <a:lvl1pPr algn="r">
              <a:defRPr sz="4800">
                <a:solidFill>
                  <a:srgbClr val="464646"/>
                </a:solidFill>
                <a:effectLst>
                  <a:outerShdw sx="100000" sy="100000" kx="0" ky="0" algn="b" rotWithShape="0" blurRad="38100" dist="25400" dir="5400000">
                    <a:srgbClr val="000000">
                      <a:alpha val="25000"/>
                    </a:srgbClr>
                  </a:outerShdw>
                </a:effectLst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11" name="Body Level One…"/>
          <p:cNvSpPr/>
          <p:nvPr>
            <p:ph type="body" sz="quarter" idx="1"/>
          </p:nvPr>
        </p:nvSpPr>
        <p:spPr>
          <a:xfrm>
            <a:off x="685800" y="3611607"/>
            <a:ext cx="7772400" cy="1199705"/>
          </a:xfrm>
          <a:prstGeom prst="rect">
            <a:avLst/>
          </a:prstGeom>
        </p:spPr>
        <p:txBody>
          <a:bodyPr/>
          <a:lstStyle>
            <a:lvl1pPr marL="0" marR="64007" indent="0" algn="r">
              <a:spcBef>
                <a:spcPts val="400"/>
              </a:spcBef>
              <a:buClrTx/>
              <a:buSzTx/>
              <a:buNone/>
              <a:defRPr sz="2700">
                <a:solidFill>
                  <a:srgbClr val="464646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  <a:lvl2pPr marL="0" marR="64007" indent="457200" algn="r">
              <a:spcBef>
                <a:spcPts val="400"/>
              </a:spcBef>
              <a:buClrTx/>
              <a:buSzTx/>
              <a:buNone/>
              <a:defRPr sz="2700">
                <a:solidFill>
                  <a:srgbClr val="464646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2pPr>
            <a:lvl3pPr marL="0" marR="64007" indent="914400" algn="r">
              <a:spcBef>
                <a:spcPts val="400"/>
              </a:spcBef>
              <a:buClrTx/>
              <a:buSzTx/>
              <a:buNone/>
              <a:defRPr sz="2700">
                <a:solidFill>
                  <a:srgbClr val="464646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3pPr>
            <a:lvl4pPr marL="0" marR="64007" indent="1371600" algn="r">
              <a:spcBef>
                <a:spcPts val="400"/>
              </a:spcBef>
              <a:buClrTx/>
              <a:buSzTx/>
              <a:buNone/>
              <a:defRPr sz="2700">
                <a:solidFill>
                  <a:srgbClr val="464646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4pPr>
            <a:lvl5pPr marL="0" marR="64007" indent="1828800" algn="r">
              <a:spcBef>
                <a:spcPts val="400"/>
              </a:spcBef>
              <a:buClrTx/>
              <a:buSzTx/>
              <a:buNone/>
              <a:defRPr sz="2700">
                <a:solidFill>
                  <a:srgbClr val="464646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grpSp>
        <p:nvGrpSpPr>
          <p:cNvPr id="116" name="Group 1"/>
          <p:cNvGrpSpPr/>
          <p:nvPr/>
        </p:nvGrpSpPr>
        <p:grpSpPr>
          <a:xfrm>
            <a:off x="-3765" y="4952999"/>
            <a:ext cx="9147766" cy="1912089"/>
            <a:chOff x="0" y="0"/>
            <a:chExt cx="9147764" cy="1912087"/>
          </a:xfrm>
        </p:grpSpPr>
        <p:sp>
          <p:nvSpPr>
            <p:cNvPr id="112" name="Freeform 6"/>
            <p:cNvSpPr/>
            <p:nvPr/>
          </p:nvSpPr>
          <p:spPr>
            <a:xfrm>
              <a:off x="1691278" y="-1"/>
              <a:ext cx="7456487" cy="488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lnTo>
                    <a:pt x="21600" y="21600"/>
                  </a:lnTo>
                  <a:lnTo>
                    <a:pt x="0" y="12831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9DCADC">
                <a:alpha val="4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Lucida Sans Unicode"/>
                  <a:ea typeface="Lucida Sans Unicode"/>
                  <a:cs typeface="Lucida Sans Unicode"/>
                  <a:sym typeface="Lucida Sans Unicode"/>
                </a:defRPr>
              </a:pPr>
            </a:p>
          </p:txBody>
        </p:sp>
        <p:sp>
          <p:nvSpPr>
            <p:cNvPr id="113" name="Freeform 7"/>
            <p:cNvSpPr/>
            <p:nvPr/>
          </p:nvSpPr>
          <p:spPr>
            <a:xfrm>
              <a:off x="39207" y="284744"/>
              <a:ext cx="9108558" cy="7886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180" y="0"/>
                  </a:lnTo>
                </a:path>
              </a:pathLst>
            </a:custGeom>
            <a:solidFill>
              <a:srgbClr val="00000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Lucida Sans Unicode"/>
                  <a:ea typeface="Lucida Sans Unicode"/>
                  <a:cs typeface="Lucida Sans Unicode"/>
                  <a:sym typeface="Lucida Sans Unicode"/>
                </a:defRPr>
              </a:pPr>
            </a:p>
          </p:txBody>
        </p:sp>
        <p:sp>
          <p:nvSpPr>
            <p:cNvPr id="114" name="Freeform 10"/>
            <p:cNvSpPr/>
            <p:nvPr/>
          </p:nvSpPr>
          <p:spPr>
            <a:xfrm>
              <a:off x="3764" y="47978"/>
              <a:ext cx="9144002" cy="18641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9138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2"/>
              <a:srcRect l="0" t="0" r="0" b="0"/>
              <a:tile tx="0" ty="0" sx="100000" sy="100000" flip="none" algn="tl"/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Lucida Sans Unicode"/>
                  <a:ea typeface="Lucida Sans Unicode"/>
                  <a:cs typeface="Lucida Sans Unicode"/>
                  <a:sym typeface="Lucida Sans Unicode"/>
                </a:defRPr>
              </a:pPr>
            </a:p>
          </p:txBody>
        </p:sp>
        <p:sp>
          <p:nvSpPr>
            <p:cNvPr id="115" name="Straight Connector 11"/>
            <p:cNvSpPr/>
            <p:nvPr/>
          </p:nvSpPr>
          <p:spPr>
            <a:xfrm>
              <a:off x="0" y="44671"/>
              <a:ext cx="9147766" cy="790302"/>
            </a:xfrm>
            <a:prstGeom prst="line">
              <a:avLst/>
            </a:prstGeom>
            <a:noFill/>
            <a:ln w="12065" cap="flat">
              <a:solidFill>
                <a:srgbClr val="5699AD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solidFill>
                    <a:srgbClr val="FFFFFF"/>
                  </a:solidFill>
                </a:defRPr>
              </a:pPr>
            </a:p>
          </p:txBody>
        </p:sp>
      </p:grpSp>
      <p:sp>
        <p:nvSpPr>
          <p:cNvPr id="117" name="Slide Number"/>
          <p:cNvSpPr/>
          <p:nvPr>
            <p:ph type="sldNum" sz="quarter" idx="2"/>
          </p:nvPr>
        </p:nvSpPr>
        <p:spPr>
          <a:xfrm>
            <a:off x="8760932" y="6521738"/>
            <a:ext cx="252101" cy="251332"/>
          </a:xfrm>
          <a:prstGeom prst="rect">
            <a:avLst/>
          </a:prstGeom>
        </p:spPr>
        <p:txBody>
          <a:bodyPr lIns="45719" tIns="45719" rIns="45719" bIns="45719"/>
          <a:lstStyle>
            <a:lvl1pPr>
              <a:defRPr sz="1000"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Freeform 12"/>
          <p:cNvSpPr/>
          <p:nvPr/>
        </p:nvSpPr>
        <p:spPr>
          <a:xfrm>
            <a:off x="499273" y="5944935"/>
            <a:ext cx="4940625" cy="9210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128"/>
                </a:moveTo>
                <a:lnTo>
                  <a:pt x="21600" y="21600"/>
                </a:lnTo>
                <a:lnTo>
                  <a:pt x="16039" y="21600"/>
                </a:lnTo>
                <a:lnTo>
                  <a:pt x="3" y="0"/>
                </a:lnTo>
              </a:path>
            </a:pathLst>
          </a:custGeom>
          <a:solidFill>
            <a:srgbClr val="9DCADC">
              <a:alpha val="40000"/>
            </a:srgbClr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125" name="Freeform 11"/>
          <p:cNvSpPr/>
          <p:nvPr/>
        </p:nvSpPr>
        <p:spPr>
          <a:xfrm>
            <a:off x="485716" y="5939011"/>
            <a:ext cx="3690453" cy="9334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21600" y="21490"/>
                </a:lnTo>
                <a:lnTo>
                  <a:pt x="17057" y="21600"/>
                </a:lnTo>
                <a:lnTo>
                  <a:pt x="46" y="147"/>
                </a:lnTo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126" name="Right Triangle 13"/>
          <p:cNvSpPr/>
          <p:nvPr/>
        </p:nvSpPr>
        <p:spPr>
          <a:xfrm>
            <a:off x="-6043" y="5791253"/>
            <a:ext cx="3402316" cy="108086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21600" y="21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</a:blip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127" name="Straight Connector 14"/>
          <p:cNvSpPr/>
          <p:nvPr/>
        </p:nvSpPr>
        <p:spPr>
          <a:xfrm>
            <a:off x="-9238" y="5787737"/>
            <a:ext cx="3405510" cy="1084384"/>
          </a:xfrm>
          <a:prstGeom prst="line">
            <a:avLst/>
          </a:prstGeom>
          <a:ln w="12065">
            <a:solidFill>
              <a:srgbClr val="5699AD"/>
            </a:solidFill>
            <a:miter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28" name="Body Level One…"/>
          <p:cNvSpPr/>
          <p:nvPr>
            <p:ph type="body" idx="1"/>
          </p:nvPr>
        </p:nvSpPr>
        <p:spPr>
          <a:xfrm>
            <a:off x="457200" y="1481327"/>
            <a:ext cx="8229600" cy="4525964"/>
          </a:xfrm>
          <a:prstGeom prst="rect">
            <a:avLst/>
          </a:prstGeom>
        </p:spPr>
        <p:txBody>
          <a:bodyPr/>
          <a:lstStyle>
            <a:lvl1pPr marL="365759" indent="-256031">
              <a:spcBef>
                <a:spcPts val="400"/>
              </a:spcBef>
              <a:buClr>
                <a:srgbClr val="2DA2BF"/>
              </a:buClr>
              <a:buSzPct val="68000"/>
              <a:buChar char=""/>
              <a:defRPr sz="27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  <a:lvl2pPr marL="661548" indent="-268356">
              <a:spcBef>
                <a:spcPts val="400"/>
              </a:spcBef>
              <a:buClr>
                <a:srgbClr val="2DA2BF"/>
              </a:buClr>
              <a:buSzPct val="100000"/>
              <a:buChar char="◦"/>
              <a:defRPr sz="27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2pPr>
            <a:lvl3pPr marL="924850" indent="-293914">
              <a:spcBef>
                <a:spcPts val="400"/>
              </a:spcBef>
              <a:buClr>
                <a:srgbClr val="2DA2BF"/>
              </a:buClr>
              <a:buSzPct val="100000"/>
              <a:buChar char="●"/>
              <a:defRPr sz="27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3pPr>
            <a:lvl4pPr marL="1239252" indent="-324852">
              <a:spcBef>
                <a:spcPts val="400"/>
              </a:spcBef>
              <a:buClr>
                <a:srgbClr val="2DA2BF"/>
              </a:buClr>
              <a:buChar char="●"/>
              <a:defRPr sz="27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4pPr>
            <a:lvl5pPr marL="1485900" indent="-342900">
              <a:spcBef>
                <a:spcPts val="400"/>
              </a:spcBef>
              <a:buClr>
                <a:srgbClr val="2DA2BF"/>
              </a:buClr>
              <a:buChar char="●"/>
              <a:defRPr sz="27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9" name="Title Text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64646"/>
                </a:solidFill>
                <a:effectLst>
                  <a:outerShdw sx="100000" sy="100000" kx="0" ky="0" algn="b" rotWithShape="0" blurRad="38100" dist="25400" dir="5400000">
                    <a:srgbClr val="000000">
                      <a:alpha val="25000"/>
                    </a:srgbClr>
                  </a:outerShdw>
                </a:effectLst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30" name="Slide Number"/>
          <p:cNvSpPr/>
          <p:nvPr>
            <p:ph type="sldNum" sz="quarter" idx="2"/>
          </p:nvPr>
        </p:nvSpPr>
        <p:spPr>
          <a:xfrm>
            <a:off x="8760932" y="6521738"/>
            <a:ext cx="252101" cy="251332"/>
          </a:xfrm>
          <a:prstGeom prst="rect">
            <a:avLst/>
          </a:prstGeom>
        </p:spPr>
        <p:txBody>
          <a:bodyPr lIns="45719" tIns="45719" rIns="45719" bIns="45719"/>
          <a:lstStyle>
            <a:lvl1pPr>
              <a:defRPr sz="10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Section Header">
    <p:bg>
      <p:bgPr>
        <a:gradFill flip="none" rotWithShape="1">
          <a:gsLst>
            <a:gs pos="0">
              <a:srgbClr val="B1B1B1"/>
            </a:gs>
            <a:gs pos="40000">
              <a:srgbClr val="9E9E9E"/>
            </a:gs>
            <a:gs pos="100000">
              <a:srgbClr val="000000"/>
            </a:gs>
          </a:gsLst>
          <a:path path="circle">
            <a:fillToRect l="50000" t="50000" r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Freeform 12"/>
          <p:cNvSpPr/>
          <p:nvPr/>
        </p:nvSpPr>
        <p:spPr>
          <a:xfrm>
            <a:off x="499273" y="5944935"/>
            <a:ext cx="4940625" cy="9210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128"/>
                </a:moveTo>
                <a:lnTo>
                  <a:pt x="21600" y="21600"/>
                </a:lnTo>
                <a:lnTo>
                  <a:pt x="16039" y="21600"/>
                </a:lnTo>
                <a:lnTo>
                  <a:pt x="3" y="0"/>
                </a:lnTo>
              </a:path>
            </a:pathLst>
          </a:custGeom>
          <a:solidFill>
            <a:srgbClr val="9DCADC">
              <a:alpha val="40000"/>
            </a:srgbClr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138" name="Freeform 11"/>
          <p:cNvSpPr/>
          <p:nvPr/>
        </p:nvSpPr>
        <p:spPr>
          <a:xfrm>
            <a:off x="485716" y="5939011"/>
            <a:ext cx="3690453" cy="9334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21600" y="21490"/>
                </a:lnTo>
                <a:lnTo>
                  <a:pt x="17057" y="21600"/>
                </a:lnTo>
                <a:lnTo>
                  <a:pt x="46" y="147"/>
                </a:lnTo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139" name="Right Triangle 13"/>
          <p:cNvSpPr/>
          <p:nvPr/>
        </p:nvSpPr>
        <p:spPr>
          <a:xfrm>
            <a:off x="-6043" y="5791253"/>
            <a:ext cx="3402316" cy="108086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21600" y="21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</a:blip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140" name="Straight Connector 14"/>
          <p:cNvSpPr/>
          <p:nvPr/>
        </p:nvSpPr>
        <p:spPr>
          <a:xfrm>
            <a:off x="-9238" y="5787737"/>
            <a:ext cx="3405510" cy="1084384"/>
          </a:xfrm>
          <a:prstGeom prst="line">
            <a:avLst/>
          </a:prstGeom>
          <a:ln w="12065">
            <a:solidFill>
              <a:srgbClr val="5699AD"/>
            </a:solidFill>
            <a:miter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41" name="Title Text"/>
          <p:cNvSpPr/>
          <p:nvPr>
            <p:ph type="title"/>
          </p:nvPr>
        </p:nvSpPr>
        <p:spPr>
          <a:xfrm>
            <a:off x="722376" y="1059711"/>
            <a:ext cx="7772401" cy="1828801"/>
          </a:xfrm>
          <a:prstGeom prst="rect">
            <a:avLst/>
          </a:prstGeom>
        </p:spPr>
        <p:txBody>
          <a:bodyPr anchor="b"/>
          <a:lstStyle>
            <a:lvl1pPr algn="r">
              <a:defRPr sz="4800">
                <a:solidFill>
                  <a:srgbClr val="DEF5FA"/>
                </a:solidFill>
                <a:effectLst>
                  <a:outerShdw sx="100000" sy="100000" kx="0" ky="0" algn="b" rotWithShape="0" blurRad="38100" dist="25400" dir="5400000">
                    <a:srgbClr val="000000">
                      <a:alpha val="25000"/>
                    </a:srgbClr>
                  </a:outerShdw>
                </a:effectLst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42" name="Body Level One…"/>
          <p:cNvSpPr/>
          <p:nvPr>
            <p:ph type="body" sz="quarter" idx="1"/>
          </p:nvPr>
        </p:nvSpPr>
        <p:spPr>
          <a:xfrm>
            <a:off x="3922712" y="2931711"/>
            <a:ext cx="4572001" cy="145488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400"/>
              </a:spcBef>
              <a:buClrTx/>
              <a:buSzTx/>
              <a:buNone/>
              <a:defRPr sz="2300"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  <a:lvl2pPr marL="0" indent="393191">
              <a:spcBef>
                <a:spcPts val="400"/>
              </a:spcBef>
              <a:buClrTx/>
              <a:buSzTx/>
              <a:buNone/>
              <a:defRPr sz="2300">
                <a:latin typeface="Lucida Sans Unicode"/>
                <a:ea typeface="Lucida Sans Unicode"/>
                <a:cs typeface="Lucida Sans Unicode"/>
                <a:sym typeface="Lucida Sans Unicode"/>
              </a:defRPr>
            </a:lvl2pPr>
            <a:lvl3pPr marL="0" indent="630936">
              <a:spcBef>
                <a:spcPts val="400"/>
              </a:spcBef>
              <a:buClrTx/>
              <a:buSzTx/>
              <a:buNone/>
              <a:defRPr sz="2300">
                <a:latin typeface="Lucida Sans Unicode"/>
                <a:ea typeface="Lucida Sans Unicode"/>
                <a:cs typeface="Lucida Sans Unicode"/>
                <a:sym typeface="Lucida Sans Unicode"/>
              </a:defRPr>
            </a:lvl3pPr>
            <a:lvl4pPr marL="0" indent="914400">
              <a:spcBef>
                <a:spcPts val="400"/>
              </a:spcBef>
              <a:buClrTx/>
              <a:buSzTx/>
              <a:buNone/>
              <a:defRPr sz="2300">
                <a:latin typeface="Lucida Sans Unicode"/>
                <a:ea typeface="Lucida Sans Unicode"/>
                <a:cs typeface="Lucida Sans Unicode"/>
                <a:sym typeface="Lucida Sans Unicode"/>
              </a:defRPr>
            </a:lvl4pPr>
            <a:lvl5pPr marL="0" indent="1143000">
              <a:spcBef>
                <a:spcPts val="400"/>
              </a:spcBef>
              <a:buClrTx/>
              <a:buSzTx/>
              <a:buNone/>
              <a:defRPr sz="2300">
                <a:latin typeface="Lucida Sans Unicode"/>
                <a:ea typeface="Lucida Sans Unicode"/>
                <a:cs typeface="Lucida Sans Unicode"/>
                <a:sym typeface="Lucida Sans Unicode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3" name="Chevron 6"/>
          <p:cNvSpPr/>
          <p:nvPr/>
        </p:nvSpPr>
        <p:spPr>
          <a:xfrm>
            <a:off x="3636679" y="3005471"/>
            <a:ext cx="182881" cy="228601"/>
          </a:xfrm>
          <a:prstGeom prst="chevron">
            <a:avLst>
              <a:gd name="adj" fmla="val 50000"/>
            </a:avLst>
          </a:prstGeom>
          <a:gradFill>
            <a:gsLst>
              <a:gs pos="0">
                <a:srgbClr val="1589A6"/>
              </a:gs>
              <a:gs pos="72000">
                <a:srgbClr val="4EB8DA"/>
              </a:gs>
              <a:gs pos="100000">
                <a:srgbClr val="7DC3DD"/>
              </a:gs>
            </a:gsLst>
            <a:lin ang="16200000"/>
          </a:gradFill>
          <a:ln w="3175" cap="rnd">
            <a:solidFill>
              <a:srgbClr val="21768B"/>
            </a:solidFill>
          </a:ln>
          <a:effectLst>
            <a:outerShdw sx="100000" sy="100000" kx="0" ky="0" algn="b" rotWithShape="0" blurRad="50800" dist="25400" dir="5400000">
              <a:srgbClr val="000000">
                <a:alpha val="46000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144" name="Chevron 7"/>
          <p:cNvSpPr/>
          <p:nvPr/>
        </p:nvSpPr>
        <p:spPr>
          <a:xfrm>
            <a:off x="3450263" y="3005471"/>
            <a:ext cx="182881" cy="228601"/>
          </a:xfrm>
          <a:prstGeom prst="chevron">
            <a:avLst>
              <a:gd name="adj" fmla="val 50000"/>
            </a:avLst>
          </a:prstGeom>
          <a:gradFill>
            <a:gsLst>
              <a:gs pos="0">
                <a:srgbClr val="1589A6"/>
              </a:gs>
              <a:gs pos="72000">
                <a:srgbClr val="4EB8DA"/>
              </a:gs>
              <a:gs pos="100000">
                <a:srgbClr val="7DC3DD"/>
              </a:gs>
            </a:gsLst>
            <a:lin ang="16200000"/>
          </a:gradFill>
          <a:ln w="3175" cap="rnd">
            <a:solidFill>
              <a:srgbClr val="21768B"/>
            </a:solidFill>
          </a:ln>
          <a:effectLst>
            <a:outerShdw sx="100000" sy="100000" kx="0" ky="0" algn="b" rotWithShape="0" blurRad="50800" dist="25400" dir="5400000">
              <a:srgbClr val="000000">
                <a:alpha val="46000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145" name="Slide Number"/>
          <p:cNvSpPr/>
          <p:nvPr>
            <p:ph type="sldNum" sz="quarter" idx="2"/>
          </p:nvPr>
        </p:nvSpPr>
        <p:spPr>
          <a:xfrm>
            <a:off x="8760932" y="6521738"/>
            <a:ext cx="252101" cy="251332"/>
          </a:xfrm>
          <a:prstGeom prst="rect">
            <a:avLst/>
          </a:prstGeom>
        </p:spPr>
        <p:txBody>
          <a:bodyPr lIns="45719" tIns="45719" rIns="45719" bIns="45719"/>
          <a:lstStyle>
            <a:lvl1pPr>
              <a:defRPr sz="1000"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wo Content">
    <p:bg>
      <p:bgPr>
        <a:gradFill flip="none" rotWithShape="1">
          <a:gsLst>
            <a:gs pos="0">
              <a:srgbClr val="B1B1B1"/>
            </a:gs>
            <a:gs pos="40000">
              <a:srgbClr val="9E9E9E"/>
            </a:gs>
            <a:gs pos="100000">
              <a:srgbClr val="000000"/>
            </a:gs>
          </a:gsLst>
          <a:path path="circle">
            <a:fillToRect l="50000" t="50000" r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Freeform 12"/>
          <p:cNvSpPr/>
          <p:nvPr/>
        </p:nvSpPr>
        <p:spPr>
          <a:xfrm>
            <a:off x="499273" y="5944935"/>
            <a:ext cx="4940625" cy="9210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128"/>
                </a:moveTo>
                <a:lnTo>
                  <a:pt x="21600" y="21600"/>
                </a:lnTo>
                <a:lnTo>
                  <a:pt x="16039" y="21600"/>
                </a:lnTo>
                <a:lnTo>
                  <a:pt x="3" y="0"/>
                </a:lnTo>
              </a:path>
            </a:pathLst>
          </a:custGeom>
          <a:solidFill>
            <a:srgbClr val="9DCADC">
              <a:alpha val="40000"/>
            </a:srgbClr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153" name="Freeform 11"/>
          <p:cNvSpPr/>
          <p:nvPr/>
        </p:nvSpPr>
        <p:spPr>
          <a:xfrm>
            <a:off x="485716" y="5939011"/>
            <a:ext cx="3690453" cy="9334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21600" y="21490"/>
                </a:lnTo>
                <a:lnTo>
                  <a:pt x="17057" y="21600"/>
                </a:lnTo>
                <a:lnTo>
                  <a:pt x="46" y="147"/>
                </a:lnTo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154" name="Right Triangle 13"/>
          <p:cNvSpPr/>
          <p:nvPr/>
        </p:nvSpPr>
        <p:spPr>
          <a:xfrm>
            <a:off x="-6043" y="5791253"/>
            <a:ext cx="3402316" cy="108086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21600" y="21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</a:blip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155" name="Straight Connector 14"/>
          <p:cNvSpPr/>
          <p:nvPr/>
        </p:nvSpPr>
        <p:spPr>
          <a:xfrm>
            <a:off x="-9238" y="5787737"/>
            <a:ext cx="3405510" cy="1084384"/>
          </a:xfrm>
          <a:prstGeom prst="line">
            <a:avLst/>
          </a:prstGeom>
          <a:ln w="12065">
            <a:solidFill>
              <a:srgbClr val="5699AD"/>
            </a:solidFill>
            <a:miter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56" name="Body Level One…"/>
          <p:cNvSpPr/>
          <p:nvPr>
            <p:ph type="body" sz="half" idx="1"/>
          </p:nvPr>
        </p:nvSpPr>
        <p:spPr>
          <a:xfrm>
            <a:off x="457200" y="1481327"/>
            <a:ext cx="4038600" cy="4525964"/>
          </a:xfrm>
          <a:prstGeom prst="rect">
            <a:avLst/>
          </a:prstGeom>
        </p:spPr>
        <p:txBody>
          <a:bodyPr/>
          <a:lstStyle>
            <a:lvl1pPr marL="365759" indent="-256031">
              <a:spcBef>
                <a:spcPts val="400"/>
              </a:spcBef>
              <a:buClr>
                <a:srgbClr val="2DA2BF"/>
              </a:buClr>
              <a:buSzPct val="68000"/>
              <a:buChar char=""/>
              <a:defRPr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  <a:lvl2pPr marL="659891" indent="-266700">
              <a:spcBef>
                <a:spcPts val="400"/>
              </a:spcBef>
              <a:buClr>
                <a:srgbClr val="2DA2BF"/>
              </a:buClr>
              <a:buSzPct val="100000"/>
              <a:buChar char="◦"/>
              <a:defRPr>
                <a:latin typeface="Lucida Sans Unicode"/>
                <a:ea typeface="Lucida Sans Unicode"/>
                <a:cs typeface="Lucida Sans Unicode"/>
                <a:sym typeface="Lucida Sans Unicode"/>
              </a:defRPr>
            </a:lvl2pPr>
            <a:lvl3pPr marL="950975" indent="-320039">
              <a:spcBef>
                <a:spcPts val="400"/>
              </a:spcBef>
              <a:buClr>
                <a:srgbClr val="2DA2BF"/>
              </a:buClr>
              <a:buSzPct val="100000"/>
              <a:buChar char="●"/>
              <a:defRPr>
                <a:latin typeface="Lucida Sans Unicode"/>
                <a:ea typeface="Lucida Sans Unicode"/>
                <a:cs typeface="Lucida Sans Unicode"/>
                <a:sym typeface="Lucida Sans Unicode"/>
              </a:defRPr>
            </a:lvl3pPr>
            <a:lvl4pPr marL="1270000" indent="-355600">
              <a:spcBef>
                <a:spcPts val="400"/>
              </a:spcBef>
              <a:buClr>
                <a:srgbClr val="2DA2BF"/>
              </a:buClr>
              <a:buChar char="●"/>
              <a:defRPr>
                <a:latin typeface="Lucida Sans Unicode"/>
                <a:ea typeface="Lucida Sans Unicode"/>
                <a:cs typeface="Lucida Sans Unicode"/>
                <a:sym typeface="Lucida Sans Unicode"/>
              </a:defRPr>
            </a:lvl4pPr>
            <a:lvl5pPr marL="1498600" indent="-355600">
              <a:spcBef>
                <a:spcPts val="400"/>
              </a:spcBef>
              <a:buClr>
                <a:srgbClr val="2DA2BF"/>
              </a:buClr>
              <a:buChar char="●"/>
              <a:defRPr>
                <a:latin typeface="Lucida Sans Unicode"/>
                <a:ea typeface="Lucida Sans Unicode"/>
                <a:cs typeface="Lucida Sans Unicode"/>
                <a:sym typeface="Lucida Sans Unicode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7" name="Title Text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DEF5FA"/>
                </a:solidFill>
                <a:effectLst>
                  <a:outerShdw sx="100000" sy="100000" kx="0" ky="0" algn="b" rotWithShape="0" blurRad="38100" dist="25400" dir="5400000">
                    <a:srgbClr val="000000">
                      <a:alpha val="25000"/>
                    </a:srgbClr>
                  </a:outerShdw>
                </a:effectLst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58" name="Slide Number"/>
          <p:cNvSpPr/>
          <p:nvPr>
            <p:ph type="sldNum" sz="quarter" idx="2"/>
          </p:nvPr>
        </p:nvSpPr>
        <p:spPr>
          <a:xfrm>
            <a:off x="8760932" y="6521738"/>
            <a:ext cx="252101" cy="251332"/>
          </a:xfrm>
          <a:prstGeom prst="rect">
            <a:avLst/>
          </a:prstGeom>
        </p:spPr>
        <p:txBody>
          <a:bodyPr lIns="45719" tIns="45719" rIns="45719" bIns="45719"/>
          <a:lstStyle>
            <a:lvl1pPr>
              <a:defRPr sz="1000"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omparison">
    <p:bg>
      <p:bgPr>
        <a:blipFill rotWithShape="1">
          <a:blip r:embed="rId2"/>
          <a:srcRect l="0" t="0" r="0" b="0"/>
          <a:tile tx="0" ty="0" sx="100000" sy="100000" flip="none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Title Text"/>
          <p:cNvSpPr/>
          <p:nvPr>
            <p:ph type="title"/>
          </p:nvPr>
        </p:nvSpPr>
        <p:spPr>
          <a:xfrm>
            <a:off x="457200" y="273050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64646"/>
                </a:solidFill>
                <a:effectLst>
                  <a:outerShdw sx="100000" sy="100000" kx="0" ky="0" algn="b" rotWithShape="0" blurRad="38100" dist="25400" dir="5400000">
                    <a:srgbClr val="000000">
                      <a:alpha val="25000"/>
                    </a:srgbClr>
                  </a:outerShdw>
                </a:effectLst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66" name="Body Level One…"/>
          <p:cNvSpPr/>
          <p:nvPr>
            <p:ph type="body" sz="quarter" idx="1"/>
          </p:nvPr>
        </p:nvSpPr>
        <p:spPr>
          <a:xfrm>
            <a:off x="457200" y="5410200"/>
            <a:ext cx="4040188" cy="762000"/>
          </a:xfrm>
          <a:prstGeom prst="rect">
            <a:avLst/>
          </a:prstGeom>
          <a:solidFill>
            <a:srgbClr val="2DA2BF"/>
          </a:solidFill>
          <a:ln w="9652">
            <a:solidFill>
              <a:srgbClr val="2DA2BF"/>
            </a:solidFill>
            <a:miter lim="800000"/>
          </a:ln>
        </p:spPr>
        <p:txBody>
          <a:bodyPr anchor="ctr"/>
          <a:lstStyle>
            <a:lvl1pPr marL="0" indent="0">
              <a:spcBef>
                <a:spcPts val="400"/>
              </a:spcBef>
              <a:buClrTx/>
              <a:buSzTx/>
              <a:buNone/>
              <a:defRPr sz="2400"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  <a:lvl2pPr marL="0" indent="393191">
              <a:spcBef>
                <a:spcPts val="400"/>
              </a:spcBef>
              <a:buClrTx/>
              <a:buSzTx/>
              <a:buNone/>
              <a:defRPr sz="2400">
                <a:latin typeface="Lucida Sans Unicode"/>
                <a:ea typeface="Lucida Sans Unicode"/>
                <a:cs typeface="Lucida Sans Unicode"/>
                <a:sym typeface="Lucida Sans Unicode"/>
              </a:defRPr>
            </a:lvl2pPr>
            <a:lvl3pPr marL="0" indent="630936">
              <a:spcBef>
                <a:spcPts val="400"/>
              </a:spcBef>
              <a:buClrTx/>
              <a:buSzTx/>
              <a:buNone/>
              <a:defRPr sz="2400">
                <a:latin typeface="Lucida Sans Unicode"/>
                <a:ea typeface="Lucida Sans Unicode"/>
                <a:cs typeface="Lucida Sans Unicode"/>
                <a:sym typeface="Lucida Sans Unicode"/>
              </a:defRPr>
            </a:lvl3pPr>
            <a:lvl4pPr marL="0" indent="914400">
              <a:spcBef>
                <a:spcPts val="400"/>
              </a:spcBef>
              <a:buClrTx/>
              <a:buSzTx/>
              <a:buNone/>
              <a:defRPr sz="2400">
                <a:latin typeface="Lucida Sans Unicode"/>
                <a:ea typeface="Lucida Sans Unicode"/>
                <a:cs typeface="Lucida Sans Unicode"/>
                <a:sym typeface="Lucida Sans Unicode"/>
              </a:defRPr>
            </a:lvl4pPr>
            <a:lvl5pPr marL="0" indent="1143000">
              <a:spcBef>
                <a:spcPts val="400"/>
              </a:spcBef>
              <a:buClrTx/>
              <a:buSzTx/>
              <a:buNone/>
              <a:defRPr sz="2400">
                <a:latin typeface="Lucida Sans Unicode"/>
                <a:ea typeface="Lucida Sans Unicode"/>
                <a:cs typeface="Lucida Sans Unicode"/>
                <a:sym typeface="Lucida Sans Unicode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67" name="Text Placeholder 3"/>
          <p:cNvSpPr/>
          <p:nvPr>
            <p:ph type="body" sz="quarter" idx="13"/>
          </p:nvPr>
        </p:nvSpPr>
        <p:spPr>
          <a:xfrm>
            <a:off x="4645026" y="5410200"/>
            <a:ext cx="4041776" cy="762000"/>
          </a:xfrm>
          <a:prstGeom prst="rect">
            <a:avLst/>
          </a:prstGeom>
          <a:solidFill>
            <a:srgbClr val="2DA2BF"/>
          </a:solidFill>
          <a:ln w="9652">
            <a:solidFill>
              <a:srgbClr val="2DA2BF"/>
            </a:solidFill>
            <a:miter lim="800000"/>
          </a:ln>
        </p:spPr>
        <p:txBody>
          <a:bodyPr anchor="ctr"/>
          <a:lstStyle/>
          <a:p>
            <a:pPr marL="0" indent="0">
              <a:spcBef>
                <a:spcPts val="400"/>
              </a:spcBef>
              <a:buClrTx/>
              <a:buSzTx/>
              <a:buNone/>
              <a:defRPr sz="2400"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168" name="Slide Number"/>
          <p:cNvSpPr/>
          <p:nvPr>
            <p:ph type="sldNum" sz="quarter" idx="2"/>
          </p:nvPr>
        </p:nvSpPr>
        <p:spPr>
          <a:xfrm>
            <a:off x="8760932" y="6521738"/>
            <a:ext cx="252101" cy="251332"/>
          </a:xfrm>
          <a:prstGeom prst="rect">
            <a:avLst/>
          </a:prstGeom>
        </p:spPr>
        <p:txBody>
          <a:bodyPr lIns="45719" tIns="45719" rIns="45719" bIns="45719"/>
          <a:lstStyle>
            <a:lvl1pPr>
              <a:defRPr sz="10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Only">
    <p:bg>
      <p:bgPr>
        <a:gradFill flip="none" rotWithShape="1">
          <a:gsLst>
            <a:gs pos="0">
              <a:srgbClr val="B1B1B1"/>
            </a:gs>
            <a:gs pos="40000">
              <a:srgbClr val="9E9E9E"/>
            </a:gs>
            <a:gs pos="100000">
              <a:srgbClr val="000000"/>
            </a:gs>
          </a:gsLst>
          <a:path path="circle">
            <a:fillToRect l="50000" t="50000" r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Freeform 12"/>
          <p:cNvSpPr/>
          <p:nvPr/>
        </p:nvSpPr>
        <p:spPr>
          <a:xfrm>
            <a:off x="499273" y="5944935"/>
            <a:ext cx="4940625" cy="9210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128"/>
                </a:moveTo>
                <a:lnTo>
                  <a:pt x="21600" y="21600"/>
                </a:lnTo>
                <a:lnTo>
                  <a:pt x="16039" y="21600"/>
                </a:lnTo>
                <a:lnTo>
                  <a:pt x="3" y="0"/>
                </a:lnTo>
              </a:path>
            </a:pathLst>
          </a:custGeom>
          <a:solidFill>
            <a:srgbClr val="9DCADC">
              <a:alpha val="40000"/>
            </a:srgbClr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176" name="Freeform 11"/>
          <p:cNvSpPr/>
          <p:nvPr/>
        </p:nvSpPr>
        <p:spPr>
          <a:xfrm>
            <a:off x="485716" y="5939011"/>
            <a:ext cx="3690453" cy="9334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21600" y="21490"/>
                </a:lnTo>
                <a:lnTo>
                  <a:pt x="17057" y="21600"/>
                </a:lnTo>
                <a:lnTo>
                  <a:pt x="46" y="147"/>
                </a:lnTo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177" name="Right Triangle 13"/>
          <p:cNvSpPr/>
          <p:nvPr/>
        </p:nvSpPr>
        <p:spPr>
          <a:xfrm>
            <a:off x="-6043" y="5791253"/>
            <a:ext cx="3402316" cy="108086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21600" y="21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</a:blip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178" name="Straight Connector 14"/>
          <p:cNvSpPr/>
          <p:nvPr/>
        </p:nvSpPr>
        <p:spPr>
          <a:xfrm>
            <a:off x="-9238" y="5787737"/>
            <a:ext cx="3405510" cy="1084384"/>
          </a:xfrm>
          <a:prstGeom prst="line">
            <a:avLst/>
          </a:prstGeom>
          <a:ln w="12065">
            <a:solidFill>
              <a:srgbClr val="5699AD"/>
            </a:solidFill>
            <a:miter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79" name="Title Text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DEF5FA"/>
                </a:solidFill>
                <a:effectLst>
                  <a:outerShdw sx="100000" sy="100000" kx="0" ky="0" algn="b" rotWithShape="0" blurRad="38100" dist="25400" dir="5400000">
                    <a:srgbClr val="000000">
                      <a:alpha val="25000"/>
                    </a:srgbClr>
                  </a:outerShdw>
                </a:effectLst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80" name="Slide Number"/>
          <p:cNvSpPr/>
          <p:nvPr>
            <p:ph type="sldNum" sz="quarter" idx="2"/>
          </p:nvPr>
        </p:nvSpPr>
        <p:spPr>
          <a:xfrm>
            <a:off x="8760932" y="6521738"/>
            <a:ext cx="252101" cy="251332"/>
          </a:xfrm>
          <a:prstGeom prst="rect">
            <a:avLst/>
          </a:prstGeom>
        </p:spPr>
        <p:txBody>
          <a:bodyPr lIns="45719" tIns="45719" rIns="45719" bIns="45719"/>
          <a:lstStyle>
            <a:lvl1pPr>
              <a:defRPr sz="1000"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lank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Freeform 12"/>
          <p:cNvSpPr/>
          <p:nvPr/>
        </p:nvSpPr>
        <p:spPr>
          <a:xfrm>
            <a:off x="499273" y="5944935"/>
            <a:ext cx="4940625" cy="9210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128"/>
                </a:moveTo>
                <a:lnTo>
                  <a:pt x="21600" y="21600"/>
                </a:lnTo>
                <a:lnTo>
                  <a:pt x="16039" y="21600"/>
                </a:lnTo>
                <a:lnTo>
                  <a:pt x="3" y="0"/>
                </a:lnTo>
              </a:path>
            </a:pathLst>
          </a:custGeom>
          <a:solidFill>
            <a:srgbClr val="9DCADC">
              <a:alpha val="40000"/>
            </a:srgbClr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188" name="Freeform 11"/>
          <p:cNvSpPr/>
          <p:nvPr/>
        </p:nvSpPr>
        <p:spPr>
          <a:xfrm>
            <a:off x="485716" y="5939011"/>
            <a:ext cx="3690453" cy="9334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21600" y="21490"/>
                </a:lnTo>
                <a:lnTo>
                  <a:pt x="17057" y="21600"/>
                </a:lnTo>
                <a:lnTo>
                  <a:pt x="46" y="147"/>
                </a:lnTo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189" name="Right Triangle 13"/>
          <p:cNvSpPr/>
          <p:nvPr/>
        </p:nvSpPr>
        <p:spPr>
          <a:xfrm>
            <a:off x="-6043" y="5791253"/>
            <a:ext cx="3402316" cy="108086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21600" y="21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</a:blip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190" name="Straight Connector 14"/>
          <p:cNvSpPr/>
          <p:nvPr/>
        </p:nvSpPr>
        <p:spPr>
          <a:xfrm>
            <a:off x="-9238" y="5787737"/>
            <a:ext cx="3405510" cy="1084384"/>
          </a:xfrm>
          <a:prstGeom prst="line">
            <a:avLst/>
          </a:prstGeom>
          <a:ln w="12065">
            <a:solidFill>
              <a:srgbClr val="5699AD"/>
            </a:solidFill>
            <a:miter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91" name="Slide Number"/>
          <p:cNvSpPr/>
          <p:nvPr>
            <p:ph type="sldNum" sz="quarter" idx="2"/>
          </p:nvPr>
        </p:nvSpPr>
        <p:spPr>
          <a:xfrm>
            <a:off x="8760932" y="6521738"/>
            <a:ext cx="252101" cy="251332"/>
          </a:xfrm>
          <a:prstGeom prst="rect">
            <a:avLst/>
          </a:prstGeom>
        </p:spPr>
        <p:txBody>
          <a:bodyPr lIns="45719" tIns="45719" rIns="45719" bIns="45719"/>
          <a:lstStyle>
            <a:lvl1pPr>
              <a:defRPr sz="10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ontent with Caption">
    <p:bg>
      <p:bgPr>
        <a:blipFill rotWithShape="1">
          <a:blip r:embed="rId2"/>
          <a:srcRect l="0" t="0" r="0" b="0"/>
          <a:tile tx="0" ty="0" sx="100000" sy="100000" flip="none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Title Text"/>
          <p:cNvSpPr/>
          <p:nvPr>
            <p:ph type="title"/>
          </p:nvPr>
        </p:nvSpPr>
        <p:spPr>
          <a:xfrm>
            <a:off x="914400" y="4876800"/>
            <a:ext cx="7481776" cy="457200"/>
          </a:xfrm>
          <a:prstGeom prst="rect">
            <a:avLst/>
          </a:prstGeom>
        </p:spPr>
        <p:txBody>
          <a:bodyPr anchor="t"/>
          <a:lstStyle>
            <a:lvl1pPr algn="r">
              <a:defRPr b="0" sz="2500">
                <a:solidFill>
                  <a:srgbClr val="2DA2B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>
              <a:defRPr>
                <a:effectLst/>
              </a:defRPr>
            </a:pPr>
            <a:r>
              <a:t>Title Text</a:t>
            </a:r>
          </a:p>
        </p:txBody>
      </p:sp>
      <p:sp>
        <p:nvSpPr>
          <p:cNvPr id="199" name="Body Level One…"/>
          <p:cNvSpPr/>
          <p:nvPr>
            <p:ph type="body" sz="quarter" idx="1"/>
          </p:nvPr>
        </p:nvSpPr>
        <p:spPr>
          <a:xfrm>
            <a:off x="4419600" y="5355101"/>
            <a:ext cx="3974592" cy="914401"/>
          </a:xfrm>
          <a:prstGeom prst="rect">
            <a:avLst/>
          </a:prstGeom>
        </p:spPr>
        <p:txBody>
          <a:bodyPr/>
          <a:lstStyle>
            <a:lvl1pPr marL="0" indent="0" algn="r">
              <a:spcBef>
                <a:spcPts val="400"/>
              </a:spcBef>
              <a:buClrTx/>
              <a:buSzTx/>
              <a:buNone/>
              <a:defRPr sz="16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  <a:lvl2pPr marL="0" indent="393191" algn="r">
              <a:spcBef>
                <a:spcPts val="400"/>
              </a:spcBef>
              <a:buClrTx/>
              <a:buSzTx/>
              <a:buNone/>
              <a:defRPr sz="16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2pPr>
            <a:lvl3pPr marL="0" indent="630936" algn="r">
              <a:spcBef>
                <a:spcPts val="400"/>
              </a:spcBef>
              <a:buClrTx/>
              <a:buSzTx/>
              <a:buNone/>
              <a:defRPr sz="16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3pPr>
            <a:lvl4pPr marL="0" indent="914400" algn="r">
              <a:spcBef>
                <a:spcPts val="400"/>
              </a:spcBef>
              <a:buClrTx/>
              <a:buSzTx/>
              <a:buNone/>
              <a:defRPr sz="16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4pPr>
            <a:lvl5pPr marL="0" indent="1143000" algn="r">
              <a:spcBef>
                <a:spcPts val="400"/>
              </a:spcBef>
              <a:buClrTx/>
              <a:buSzTx/>
              <a:buNone/>
              <a:defRPr sz="16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00" name="Slide Number"/>
          <p:cNvSpPr/>
          <p:nvPr>
            <p:ph type="sldNum" sz="quarter" idx="2"/>
          </p:nvPr>
        </p:nvSpPr>
        <p:spPr>
          <a:xfrm>
            <a:off x="8760932" y="6521738"/>
            <a:ext cx="252101" cy="251332"/>
          </a:xfrm>
          <a:prstGeom prst="rect">
            <a:avLst/>
          </a:prstGeom>
        </p:spPr>
        <p:txBody>
          <a:bodyPr lIns="45719" tIns="45719" rIns="45719" bIns="45719"/>
          <a:lstStyle>
            <a:lvl1pPr>
              <a:defRPr sz="10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icture with Caption">
    <p:bg>
      <p:bgPr>
        <a:gradFill flip="none" rotWithShape="1">
          <a:gsLst>
            <a:gs pos="0">
              <a:srgbClr val="B1B1B1"/>
            </a:gs>
            <a:gs pos="40000">
              <a:srgbClr val="9E9E9E"/>
            </a:gs>
            <a:gs pos="100000">
              <a:srgbClr val="000000"/>
            </a:gs>
          </a:gsLst>
          <a:path path="circle">
            <a:fillToRect l="50000" t="50000" r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Body Level One…"/>
          <p:cNvSpPr/>
          <p:nvPr>
            <p:ph type="body" sz="quarter" idx="1"/>
          </p:nvPr>
        </p:nvSpPr>
        <p:spPr>
          <a:xfrm>
            <a:off x="1141231" y="5443401"/>
            <a:ext cx="7162801" cy="648233"/>
          </a:xfrm>
          <a:prstGeom prst="rect">
            <a:avLst/>
          </a:prstGeom>
        </p:spPr>
        <p:txBody>
          <a:bodyPr lIns="0" tIns="0" rIns="0" bIns="0"/>
          <a:lstStyle>
            <a:lvl1pPr marL="0" marR="18288" indent="0" algn="r">
              <a:spcBef>
                <a:spcPts val="400"/>
              </a:spcBef>
              <a:buClrTx/>
              <a:buSzTx/>
              <a:buNone/>
              <a:defRPr sz="1400"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  <a:lvl2pPr marL="659891" marR="18288" indent="-266700" algn="r">
              <a:spcBef>
                <a:spcPts val="400"/>
              </a:spcBef>
              <a:buClrTx/>
              <a:buSzPct val="100000"/>
              <a:buChar char="◦"/>
              <a:defRPr sz="1400">
                <a:latin typeface="Lucida Sans Unicode"/>
                <a:ea typeface="Lucida Sans Unicode"/>
                <a:cs typeface="Lucida Sans Unicode"/>
                <a:sym typeface="Lucida Sans Unicode"/>
              </a:defRPr>
            </a:lvl2pPr>
            <a:lvl3pPr marL="950975" marR="18288" indent="-320039" algn="r">
              <a:spcBef>
                <a:spcPts val="400"/>
              </a:spcBef>
              <a:buClrTx/>
              <a:buSzPct val="100000"/>
              <a:buChar char="●"/>
              <a:defRPr sz="1400">
                <a:latin typeface="Lucida Sans Unicode"/>
                <a:ea typeface="Lucida Sans Unicode"/>
                <a:cs typeface="Lucida Sans Unicode"/>
                <a:sym typeface="Lucida Sans Unicode"/>
              </a:defRPr>
            </a:lvl3pPr>
            <a:lvl4pPr marL="1270000" marR="18288" indent="-355600" algn="r">
              <a:spcBef>
                <a:spcPts val="400"/>
              </a:spcBef>
              <a:buClrTx/>
              <a:buChar char="●"/>
              <a:defRPr sz="1400">
                <a:latin typeface="Lucida Sans Unicode"/>
                <a:ea typeface="Lucida Sans Unicode"/>
                <a:cs typeface="Lucida Sans Unicode"/>
                <a:sym typeface="Lucida Sans Unicode"/>
              </a:defRPr>
            </a:lvl4pPr>
            <a:lvl5pPr marL="1498600" marR="18288" indent="-355600" algn="r">
              <a:spcBef>
                <a:spcPts val="400"/>
              </a:spcBef>
              <a:buClrTx/>
              <a:buChar char="●"/>
              <a:defRPr sz="1400">
                <a:latin typeface="Lucida Sans Unicode"/>
                <a:ea typeface="Lucida Sans Unicode"/>
                <a:cs typeface="Lucida Sans Unicode"/>
                <a:sym typeface="Lucida Sans Unicode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08" name="Picture Placeholder 2"/>
          <p:cNvSpPr/>
          <p:nvPr>
            <p:ph type="pic" idx="13"/>
          </p:nvPr>
        </p:nvSpPr>
        <p:spPr>
          <a:xfrm>
            <a:off x="228600" y="189967"/>
            <a:ext cx="8686800" cy="4389122"/>
          </a:xfrm>
          <a:prstGeom prst="rect">
            <a:avLst/>
          </a:prstGeom>
          <a:ln w="9525">
            <a:solidFill>
              <a:srgbClr val="000000"/>
            </a:solidFill>
            <a:round/>
          </a:ln>
        </p:spPr>
        <p:txBody>
          <a:bodyPr lIns="91439" rIns="91439">
            <a:noAutofit/>
          </a:bodyPr>
          <a:lstStyle/>
          <a:p>
            <a:pPr/>
          </a:p>
        </p:txBody>
      </p:sp>
      <p:sp>
        <p:nvSpPr>
          <p:cNvPr id="209" name="Title Text"/>
          <p:cNvSpPr/>
          <p:nvPr>
            <p:ph type="title"/>
          </p:nvPr>
        </p:nvSpPr>
        <p:spPr>
          <a:xfrm>
            <a:off x="228600" y="4865122"/>
            <a:ext cx="8075432" cy="562673"/>
          </a:xfrm>
          <a:prstGeom prst="rect">
            <a:avLst/>
          </a:prstGeom>
        </p:spPr>
        <p:txBody>
          <a:bodyPr anchor="t"/>
          <a:lstStyle>
            <a:lvl1pPr algn="r">
              <a:defRPr b="0" sz="3000">
                <a:solidFill>
                  <a:srgbClr val="2DA2BF"/>
                </a:solidFill>
                <a:effectLst>
                  <a:outerShdw sx="100000" sy="100000" kx="0" ky="0" algn="b" rotWithShape="0" blurRad="50800" dist="25000" dir="5400000">
                    <a:srgbClr val="000000">
                      <a:alpha val="45000"/>
                    </a:srgbClr>
                  </a:outerShdw>
                </a:effectLst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10" name="Freeform 7"/>
          <p:cNvSpPr/>
          <p:nvPr/>
        </p:nvSpPr>
        <p:spPr>
          <a:xfrm>
            <a:off x="499273" y="5944935"/>
            <a:ext cx="4940625" cy="9210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128"/>
                </a:moveTo>
                <a:lnTo>
                  <a:pt x="21600" y="21600"/>
                </a:lnTo>
                <a:lnTo>
                  <a:pt x="16039" y="21600"/>
                </a:lnTo>
                <a:lnTo>
                  <a:pt x="3" y="0"/>
                </a:lnTo>
              </a:path>
            </a:pathLst>
          </a:custGeom>
          <a:solidFill>
            <a:srgbClr val="9DCADC">
              <a:alpha val="40000"/>
            </a:srgbClr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211" name="Freeform 8"/>
          <p:cNvSpPr/>
          <p:nvPr/>
        </p:nvSpPr>
        <p:spPr>
          <a:xfrm>
            <a:off x="485716" y="5939011"/>
            <a:ext cx="3690453" cy="9334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21600" y="21490"/>
                </a:lnTo>
                <a:lnTo>
                  <a:pt x="17057" y="21600"/>
                </a:lnTo>
                <a:lnTo>
                  <a:pt x="46" y="147"/>
                </a:lnTo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212" name="Right Triangle 9"/>
          <p:cNvSpPr/>
          <p:nvPr/>
        </p:nvSpPr>
        <p:spPr>
          <a:xfrm>
            <a:off x="-6043" y="5791253"/>
            <a:ext cx="3402316" cy="108086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21600" y="21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</a:blip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213" name="Straight Connector 10"/>
          <p:cNvSpPr/>
          <p:nvPr/>
        </p:nvSpPr>
        <p:spPr>
          <a:xfrm>
            <a:off x="-9238" y="5787737"/>
            <a:ext cx="3405510" cy="1084384"/>
          </a:xfrm>
          <a:prstGeom prst="line">
            <a:avLst/>
          </a:prstGeom>
          <a:ln w="12065">
            <a:solidFill>
              <a:srgbClr val="5699AD"/>
            </a:solidFill>
            <a:miter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214" name="Chevron 11"/>
          <p:cNvSpPr/>
          <p:nvPr/>
        </p:nvSpPr>
        <p:spPr>
          <a:xfrm>
            <a:off x="8664112" y="4988440"/>
            <a:ext cx="182881" cy="228601"/>
          </a:xfrm>
          <a:prstGeom prst="chevron">
            <a:avLst>
              <a:gd name="adj" fmla="val 50000"/>
            </a:avLst>
          </a:prstGeom>
          <a:gradFill>
            <a:gsLst>
              <a:gs pos="0">
                <a:srgbClr val="1589A6"/>
              </a:gs>
              <a:gs pos="72000">
                <a:srgbClr val="4EB8DA"/>
              </a:gs>
              <a:gs pos="100000">
                <a:srgbClr val="7DC3DD"/>
              </a:gs>
            </a:gsLst>
            <a:lin ang="16200000"/>
          </a:gradFill>
          <a:ln w="3175" cap="rnd">
            <a:solidFill>
              <a:srgbClr val="21768B"/>
            </a:solidFill>
          </a:ln>
          <a:effectLst>
            <a:outerShdw sx="100000" sy="100000" kx="0" ky="0" algn="b" rotWithShape="0" blurRad="50800" dist="25400" dir="5400000">
              <a:srgbClr val="000000">
                <a:alpha val="46000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215" name="Chevron 12"/>
          <p:cNvSpPr/>
          <p:nvPr/>
        </p:nvSpPr>
        <p:spPr>
          <a:xfrm>
            <a:off x="8477695" y="4988440"/>
            <a:ext cx="182881" cy="228601"/>
          </a:xfrm>
          <a:prstGeom prst="chevron">
            <a:avLst>
              <a:gd name="adj" fmla="val 50000"/>
            </a:avLst>
          </a:prstGeom>
          <a:gradFill>
            <a:gsLst>
              <a:gs pos="0">
                <a:srgbClr val="1589A6"/>
              </a:gs>
              <a:gs pos="72000">
                <a:srgbClr val="4EB8DA"/>
              </a:gs>
              <a:gs pos="100000">
                <a:srgbClr val="7DC3DD"/>
              </a:gs>
            </a:gsLst>
            <a:lin ang="16200000"/>
          </a:gradFill>
          <a:ln w="3175" cap="rnd">
            <a:solidFill>
              <a:srgbClr val="21768B"/>
            </a:solidFill>
          </a:ln>
          <a:effectLst>
            <a:outerShdw sx="100000" sy="100000" kx="0" ky="0" algn="b" rotWithShape="0" blurRad="50800" dist="25400" dir="5400000">
              <a:srgbClr val="000000">
                <a:alpha val="46000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216" name="Slide Number"/>
          <p:cNvSpPr/>
          <p:nvPr>
            <p:ph type="sldNum" sz="quarter" idx="2"/>
          </p:nvPr>
        </p:nvSpPr>
        <p:spPr>
          <a:xfrm>
            <a:off x="8760932" y="6521738"/>
            <a:ext cx="252101" cy="251332"/>
          </a:xfrm>
          <a:prstGeom prst="rect">
            <a:avLst/>
          </a:prstGeom>
        </p:spPr>
        <p:txBody>
          <a:bodyPr lIns="45719" tIns="45719" rIns="45719" bIns="45719"/>
          <a:lstStyle>
            <a:lvl1pPr>
              <a:defRPr sz="1000"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Vertical Tex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Freeform 12"/>
          <p:cNvSpPr/>
          <p:nvPr/>
        </p:nvSpPr>
        <p:spPr>
          <a:xfrm>
            <a:off x="499273" y="5944935"/>
            <a:ext cx="4940625" cy="9210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128"/>
                </a:moveTo>
                <a:lnTo>
                  <a:pt x="21600" y="21600"/>
                </a:lnTo>
                <a:lnTo>
                  <a:pt x="16039" y="21600"/>
                </a:lnTo>
                <a:lnTo>
                  <a:pt x="3" y="0"/>
                </a:lnTo>
              </a:path>
            </a:pathLst>
          </a:custGeom>
          <a:solidFill>
            <a:srgbClr val="9DCADC">
              <a:alpha val="40000"/>
            </a:srgbClr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224" name="Freeform 11"/>
          <p:cNvSpPr/>
          <p:nvPr/>
        </p:nvSpPr>
        <p:spPr>
          <a:xfrm>
            <a:off x="485716" y="5939011"/>
            <a:ext cx="3690453" cy="9334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21600" y="21490"/>
                </a:lnTo>
                <a:lnTo>
                  <a:pt x="17057" y="21600"/>
                </a:lnTo>
                <a:lnTo>
                  <a:pt x="46" y="147"/>
                </a:lnTo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225" name="Right Triangle 13"/>
          <p:cNvSpPr/>
          <p:nvPr/>
        </p:nvSpPr>
        <p:spPr>
          <a:xfrm>
            <a:off x="-6043" y="5791253"/>
            <a:ext cx="3402316" cy="108086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21600" y="21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</a:blip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226" name="Straight Connector 14"/>
          <p:cNvSpPr/>
          <p:nvPr/>
        </p:nvSpPr>
        <p:spPr>
          <a:xfrm>
            <a:off x="-9238" y="5787737"/>
            <a:ext cx="3405510" cy="1084384"/>
          </a:xfrm>
          <a:prstGeom prst="line">
            <a:avLst/>
          </a:prstGeom>
          <a:ln w="12065">
            <a:solidFill>
              <a:srgbClr val="5699AD"/>
            </a:solidFill>
            <a:miter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227" name="Title Text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64646"/>
                </a:solidFill>
                <a:effectLst>
                  <a:outerShdw sx="100000" sy="100000" kx="0" ky="0" algn="b" rotWithShape="0" blurRad="38100" dist="25400" dir="5400000">
                    <a:srgbClr val="000000">
                      <a:alpha val="25000"/>
                    </a:srgbClr>
                  </a:outerShdw>
                </a:effectLst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28" name="Body Level One…"/>
          <p:cNvSpPr/>
          <p:nvPr>
            <p:ph type="body" idx="1"/>
          </p:nvPr>
        </p:nvSpPr>
        <p:spPr>
          <a:xfrm>
            <a:off x="457200" y="1481328"/>
            <a:ext cx="8229600" cy="4386072"/>
          </a:xfrm>
          <a:prstGeom prst="rect">
            <a:avLst/>
          </a:prstGeom>
        </p:spPr>
        <p:txBody>
          <a:bodyPr/>
          <a:lstStyle>
            <a:lvl1pPr marL="365759" indent="-256031">
              <a:spcBef>
                <a:spcPts val="400"/>
              </a:spcBef>
              <a:buClr>
                <a:srgbClr val="2DA2BF"/>
              </a:buClr>
              <a:buSzPct val="68000"/>
              <a:buChar char=""/>
              <a:defRPr sz="27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  <a:lvl2pPr marL="661548" indent="-268356">
              <a:spcBef>
                <a:spcPts val="400"/>
              </a:spcBef>
              <a:buClr>
                <a:srgbClr val="2DA2BF"/>
              </a:buClr>
              <a:buSzPct val="100000"/>
              <a:buChar char="◦"/>
              <a:defRPr sz="27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2pPr>
            <a:lvl3pPr marL="924850" indent="-293914">
              <a:spcBef>
                <a:spcPts val="400"/>
              </a:spcBef>
              <a:buClr>
                <a:srgbClr val="2DA2BF"/>
              </a:buClr>
              <a:buSzPct val="100000"/>
              <a:buChar char="●"/>
              <a:defRPr sz="27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3pPr>
            <a:lvl4pPr marL="1239252" indent="-324852">
              <a:spcBef>
                <a:spcPts val="400"/>
              </a:spcBef>
              <a:buClr>
                <a:srgbClr val="2DA2BF"/>
              </a:buClr>
              <a:buChar char="●"/>
              <a:defRPr sz="27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4pPr>
            <a:lvl5pPr marL="1485900" indent="-342900">
              <a:spcBef>
                <a:spcPts val="400"/>
              </a:spcBef>
              <a:buClr>
                <a:srgbClr val="2DA2BF"/>
              </a:buClr>
              <a:buChar char="●"/>
              <a:defRPr sz="27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9" name="Slide Number"/>
          <p:cNvSpPr/>
          <p:nvPr>
            <p:ph type="sldNum" sz="quarter" idx="2"/>
          </p:nvPr>
        </p:nvSpPr>
        <p:spPr>
          <a:xfrm>
            <a:off x="8760932" y="6521738"/>
            <a:ext cx="252101" cy="251332"/>
          </a:xfrm>
          <a:prstGeom prst="rect">
            <a:avLst/>
          </a:prstGeom>
        </p:spPr>
        <p:txBody>
          <a:bodyPr lIns="45719" tIns="45719" rIns="45719" bIns="45719"/>
          <a:lstStyle>
            <a:lvl1pPr>
              <a:defRPr sz="10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ertical Title and Tex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Freeform 12"/>
          <p:cNvSpPr/>
          <p:nvPr/>
        </p:nvSpPr>
        <p:spPr>
          <a:xfrm>
            <a:off x="499273" y="5944935"/>
            <a:ext cx="4940625" cy="9210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128"/>
                </a:moveTo>
                <a:lnTo>
                  <a:pt x="21600" y="21600"/>
                </a:lnTo>
                <a:lnTo>
                  <a:pt x="16039" y="21600"/>
                </a:lnTo>
                <a:lnTo>
                  <a:pt x="3" y="0"/>
                </a:lnTo>
              </a:path>
            </a:pathLst>
          </a:custGeom>
          <a:solidFill>
            <a:srgbClr val="9DCADC">
              <a:alpha val="40000"/>
            </a:srgbClr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237" name="Freeform 11"/>
          <p:cNvSpPr/>
          <p:nvPr/>
        </p:nvSpPr>
        <p:spPr>
          <a:xfrm>
            <a:off x="485716" y="5939011"/>
            <a:ext cx="3690453" cy="9334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21600" y="21490"/>
                </a:lnTo>
                <a:lnTo>
                  <a:pt x="17057" y="21600"/>
                </a:lnTo>
                <a:lnTo>
                  <a:pt x="46" y="147"/>
                </a:lnTo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238" name="Right Triangle 13"/>
          <p:cNvSpPr/>
          <p:nvPr/>
        </p:nvSpPr>
        <p:spPr>
          <a:xfrm>
            <a:off x="-6043" y="5791253"/>
            <a:ext cx="3402316" cy="108086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21600" y="21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</a:blip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239" name="Straight Connector 14"/>
          <p:cNvSpPr/>
          <p:nvPr/>
        </p:nvSpPr>
        <p:spPr>
          <a:xfrm>
            <a:off x="-9238" y="5787737"/>
            <a:ext cx="3405510" cy="1084384"/>
          </a:xfrm>
          <a:prstGeom prst="line">
            <a:avLst/>
          </a:prstGeom>
          <a:ln w="12065">
            <a:solidFill>
              <a:srgbClr val="5699AD"/>
            </a:solidFill>
            <a:miter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240" name="Title Text"/>
          <p:cNvSpPr/>
          <p:nvPr>
            <p:ph type="title"/>
          </p:nvPr>
        </p:nvSpPr>
        <p:spPr>
          <a:xfrm>
            <a:off x="6844013" y="274639"/>
            <a:ext cx="1777471" cy="5592762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64646"/>
                </a:solidFill>
                <a:effectLst>
                  <a:outerShdw sx="100000" sy="100000" kx="0" ky="0" algn="b" rotWithShape="0" blurRad="38100" dist="25400" dir="5400000">
                    <a:srgbClr val="000000">
                      <a:alpha val="25000"/>
                    </a:srgbClr>
                  </a:outerShdw>
                </a:effectLst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41" name="Body Level One…"/>
          <p:cNvSpPr/>
          <p:nvPr>
            <p:ph type="body" idx="1"/>
          </p:nvPr>
        </p:nvSpPr>
        <p:spPr>
          <a:xfrm>
            <a:off x="457200" y="274640"/>
            <a:ext cx="6324600" cy="5592762"/>
          </a:xfrm>
          <a:prstGeom prst="rect">
            <a:avLst/>
          </a:prstGeom>
        </p:spPr>
        <p:txBody>
          <a:bodyPr/>
          <a:lstStyle>
            <a:lvl1pPr marL="365759" indent="-256031">
              <a:spcBef>
                <a:spcPts val="400"/>
              </a:spcBef>
              <a:buClr>
                <a:srgbClr val="2DA2BF"/>
              </a:buClr>
              <a:buSzPct val="68000"/>
              <a:buChar char=""/>
              <a:defRPr sz="27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  <a:lvl2pPr marL="661548" indent="-268356">
              <a:spcBef>
                <a:spcPts val="400"/>
              </a:spcBef>
              <a:buClr>
                <a:srgbClr val="2DA2BF"/>
              </a:buClr>
              <a:buSzPct val="100000"/>
              <a:buChar char="◦"/>
              <a:defRPr sz="27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2pPr>
            <a:lvl3pPr marL="924850" indent="-293914">
              <a:spcBef>
                <a:spcPts val="400"/>
              </a:spcBef>
              <a:buClr>
                <a:srgbClr val="2DA2BF"/>
              </a:buClr>
              <a:buSzPct val="100000"/>
              <a:buChar char="●"/>
              <a:defRPr sz="27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3pPr>
            <a:lvl4pPr marL="1239252" indent="-324852">
              <a:spcBef>
                <a:spcPts val="400"/>
              </a:spcBef>
              <a:buClr>
                <a:srgbClr val="2DA2BF"/>
              </a:buClr>
              <a:buChar char="●"/>
              <a:defRPr sz="27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4pPr>
            <a:lvl5pPr marL="1485900" indent="-342900">
              <a:spcBef>
                <a:spcPts val="400"/>
              </a:spcBef>
              <a:buClr>
                <a:srgbClr val="2DA2BF"/>
              </a:buClr>
              <a:buChar char="●"/>
              <a:defRPr sz="27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42" name="Slide Number"/>
          <p:cNvSpPr/>
          <p:nvPr>
            <p:ph type="sldNum" sz="quarter" idx="2"/>
          </p:nvPr>
        </p:nvSpPr>
        <p:spPr>
          <a:xfrm>
            <a:off x="8760932" y="6521738"/>
            <a:ext cx="252101" cy="251332"/>
          </a:xfrm>
          <a:prstGeom prst="rect">
            <a:avLst/>
          </a:prstGeom>
        </p:spPr>
        <p:txBody>
          <a:bodyPr lIns="45719" tIns="45719" rIns="45719" bIns="45719"/>
          <a:lstStyle>
            <a:lvl1pPr>
              <a:defRPr sz="1000">
                <a:solidFill>
                  <a:srgbClr val="000000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Slide">
    <p:bg>
      <p:bgPr>
        <a:blipFill rotWithShape="1">
          <a:blip r:embed="rId2"/>
          <a:srcRect l="0" t="0" r="0" b="0"/>
          <a:tile tx="0" ty="0" sx="100000" sy="100000" flip="none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Round Diagonal Corner Rectangle 6"/>
          <p:cNvSpPr/>
          <p:nvPr/>
        </p:nvSpPr>
        <p:spPr>
          <a:xfrm>
            <a:off x="164591" y="146304"/>
            <a:ext cx="8814818" cy="25054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725" y="0"/>
                </a:moveTo>
                <a:lnTo>
                  <a:pt x="21600" y="0"/>
                </a:lnTo>
                <a:lnTo>
                  <a:pt x="21600" y="19050"/>
                </a:lnTo>
                <a:cubicBezTo>
                  <a:pt x="21600" y="20458"/>
                  <a:pt x="21275" y="21600"/>
                  <a:pt x="20875" y="21600"/>
                </a:cubicBezTo>
                <a:lnTo>
                  <a:pt x="0" y="21600"/>
                </a:lnTo>
                <a:lnTo>
                  <a:pt x="0" y="2550"/>
                </a:lnTo>
                <a:cubicBezTo>
                  <a:pt x="0" y="1142"/>
                  <a:pt x="325" y="0"/>
                  <a:pt x="725" y="0"/>
                </a:cubicBezTo>
                <a:close/>
              </a:path>
            </a:pathLst>
          </a:custGeom>
          <a:solidFill>
            <a:srgbClr val="878A79">
              <a:alpha val="64999"/>
            </a:srgbClr>
          </a:solidFill>
          <a:ln w="11000" cap="rnd">
            <a:solidFill>
              <a:srgbClr val="9C9F8D">
                <a:alpha val="88000"/>
              </a:srgbClr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pPr>
          </a:p>
        </p:txBody>
      </p:sp>
      <p:sp>
        <p:nvSpPr>
          <p:cNvPr id="250" name="Title Text"/>
          <p:cNvSpPr/>
          <p:nvPr>
            <p:ph type="title"/>
          </p:nvPr>
        </p:nvSpPr>
        <p:spPr>
          <a:xfrm>
            <a:off x="464234" y="381000"/>
            <a:ext cx="8229601" cy="2209801"/>
          </a:xfrm>
          <a:prstGeom prst="rect">
            <a:avLst/>
          </a:prstGeom>
        </p:spPr>
        <p:txBody>
          <a:bodyPr anchor="b"/>
          <a:lstStyle>
            <a:lvl1pPr algn="r">
              <a:defRPr b="0" sz="4800">
                <a:solidFill>
                  <a:srgbClr val="E7E9CA"/>
                </a:solidFill>
                <a:effectLst>
                  <a:outerShdw sx="100000" sy="100000" kx="0" ky="0" algn="b" rotWithShape="0" blurRad="38100" dist="25500" dir="5400000">
                    <a:srgbClr val="000000">
                      <a:alpha val="75000"/>
                    </a:srgbClr>
                  </a:outerShdw>
                </a:effectLst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51" name="Body Level One…"/>
          <p:cNvSpPr/>
          <p:nvPr>
            <p:ph type="body" sz="quarter" idx="1"/>
          </p:nvPr>
        </p:nvSpPr>
        <p:spPr>
          <a:xfrm>
            <a:off x="2133600" y="2819400"/>
            <a:ext cx="6560234" cy="1752600"/>
          </a:xfrm>
          <a:prstGeom prst="rect">
            <a:avLst/>
          </a:prstGeom>
        </p:spPr>
        <p:txBody>
          <a:bodyPr/>
          <a:lstStyle>
            <a:lvl1pPr marL="0" indent="0" algn="r">
              <a:spcBef>
                <a:spcPts val="0"/>
              </a:spcBef>
              <a:buClrTx/>
              <a:buSzTx/>
              <a:buNone/>
              <a:defRPr sz="3200">
                <a:latin typeface="Rockwell"/>
                <a:ea typeface="Rockwell"/>
                <a:cs typeface="Rockwell"/>
                <a:sym typeface="Rockwell"/>
              </a:defRPr>
            </a:lvl1pPr>
            <a:lvl2pPr marL="0" indent="457200" algn="r">
              <a:spcBef>
                <a:spcPts val="0"/>
              </a:spcBef>
              <a:buClrTx/>
              <a:buSzTx/>
              <a:buNone/>
              <a:defRPr sz="3200">
                <a:latin typeface="Rockwell"/>
                <a:ea typeface="Rockwell"/>
                <a:cs typeface="Rockwell"/>
                <a:sym typeface="Rockwell"/>
              </a:defRPr>
            </a:lvl2pPr>
            <a:lvl3pPr marL="0" indent="914400" algn="r">
              <a:spcBef>
                <a:spcPts val="0"/>
              </a:spcBef>
              <a:buClrTx/>
              <a:buSzTx/>
              <a:buNone/>
              <a:defRPr sz="3200">
                <a:latin typeface="Rockwell"/>
                <a:ea typeface="Rockwell"/>
                <a:cs typeface="Rockwell"/>
                <a:sym typeface="Rockwell"/>
              </a:defRPr>
            </a:lvl3pPr>
            <a:lvl4pPr marL="0" indent="1371600" algn="r">
              <a:spcBef>
                <a:spcPts val="0"/>
              </a:spcBef>
              <a:buClrTx/>
              <a:buSzTx/>
              <a:buNone/>
              <a:defRPr sz="3200">
                <a:latin typeface="Rockwell"/>
                <a:ea typeface="Rockwell"/>
                <a:cs typeface="Rockwell"/>
                <a:sym typeface="Rockwell"/>
              </a:defRPr>
            </a:lvl4pPr>
            <a:lvl5pPr marL="0" indent="1828800" algn="r">
              <a:spcBef>
                <a:spcPts val="0"/>
              </a:spcBef>
              <a:buClrTx/>
              <a:buSzTx/>
              <a:buNone/>
              <a:defRPr sz="3200">
                <a:latin typeface="Rockwell"/>
                <a:ea typeface="Rockwell"/>
                <a:cs typeface="Rockwell"/>
                <a:sym typeface="Rockwell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52" name="Slide Number"/>
          <p:cNvSpPr/>
          <p:nvPr>
            <p:ph type="sldNum" sz="quarter" idx="2"/>
          </p:nvPr>
        </p:nvSpPr>
        <p:spPr>
          <a:xfrm>
            <a:off x="8795899" y="6479794"/>
            <a:ext cx="307341" cy="332741"/>
          </a:xfrm>
          <a:prstGeom prst="rect">
            <a:avLst/>
          </a:prstGeom>
        </p:spPr>
        <p:txBody>
          <a:bodyPr lIns="45719" tIns="45719" rIns="45719" bIns="45719" anchor="ctr"/>
          <a:lstStyle>
            <a:lvl1pPr>
              <a:defRPr sz="1600">
                <a:solidFill>
                  <a:srgbClr val="DFE0D4"/>
                </a:solidFill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Content">
    <p:bg>
      <p:bgPr>
        <a:blipFill rotWithShape="1">
          <a:blip r:embed="rId2"/>
          <a:srcRect l="0" t="0" r="0" b="0"/>
          <a:tile tx="0" ty="0" sx="100000" sy="100000" flip="none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Round Diagonal Corner Rectangle 6"/>
          <p:cNvSpPr/>
          <p:nvPr/>
        </p:nvSpPr>
        <p:spPr>
          <a:xfrm>
            <a:off x="164592" y="147085"/>
            <a:ext cx="8810847" cy="65653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900" y="0"/>
                </a:moveTo>
                <a:lnTo>
                  <a:pt x="21600" y="0"/>
                </a:lnTo>
                <a:lnTo>
                  <a:pt x="21600" y="19050"/>
                </a:lnTo>
                <a:cubicBezTo>
                  <a:pt x="21600" y="20458"/>
                  <a:pt x="20749" y="21600"/>
                  <a:pt x="19700" y="21600"/>
                </a:cubicBezTo>
                <a:lnTo>
                  <a:pt x="0" y="21600"/>
                </a:lnTo>
                <a:lnTo>
                  <a:pt x="0" y="2550"/>
                </a:lnTo>
                <a:cubicBezTo>
                  <a:pt x="0" y="1142"/>
                  <a:pt x="851" y="0"/>
                  <a:pt x="1900" y="0"/>
                </a:cubicBezTo>
                <a:close/>
              </a:path>
            </a:pathLst>
          </a:custGeom>
          <a:solidFill>
            <a:srgbClr val="878A79">
              <a:alpha val="64999"/>
            </a:srgbClr>
          </a:solidFill>
          <a:ln w="11000" cap="rnd">
            <a:solidFill>
              <a:srgbClr val="9C9F8D">
                <a:alpha val="88000"/>
              </a:srgbClr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pPr>
          </a:p>
        </p:txBody>
      </p:sp>
      <p:sp>
        <p:nvSpPr>
          <p:cNvPr id="260" name="Rectangle 6"/>
          <p:cNvSpPr/>
          <p:nvPr/>
        </p:nvSpPr>
        <p:spPr>
          <a:xfrm>
            <a:off x="588391" y="1422810"/>
            <a:ext cx="8001001" cy="12701"/>
          </a:xfrm>
          <a:prstGeom prst="rect">
            <a:avLst/>
          </a:prstGeom>
          <a:solidFill>
            <a:srgbClr val="72A376"/>
          </a:solidFill>
          <a:ln w="12700">
            <a:miter lim="400000"/>
          </a:ln>
          <a:effectLst>
            <a:outerShdw sx="100000" sy="100000" kx="0" ky="0" algn="b" rotWithShape="0" blurRad="12700" dist="12900" dir="5400000">
              <a:srgbClr val="000000">
                <a:alpha val="7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pPr>
          </a:p>
        </p:txBody>
      </p:sp>
      <p:sp>
        <p:nvSpPr>
          <p:cNvPr id="261" name="Title Text"/>
          <p:cNvSpPr/>
          <p:nvPr>
            <p:ph type="title"/>
          </p:nvPr>
        </p:nvSpPr>
        <p:spPr>
          <a:xfrm>
            <a:off x="457200" y="253536"/>
            <a:ext cx="8229600" cy="1143001"/>
          </a:xfrm>
          <a:prstGeom prst="rect">
            <a:avLst/>
          </a:prstGeom>
        </p:spPr>
        <p:txBody>
          <a:bodyPr anchor="b"/>
          <a:lstStyle>
            <a:lvl1pPr indent="54864" algn="r">
              <a:defRPr b="0" sz="4600">
                <a:solidFill>
                  <a:srgbClr val="E7E9CA"/>
                </a:solidFill>
                <a:effectLst>
                  <a:outerShdw sx="100000" sy="100000" kx="0" ky="0" algn="b" rotWithShape="0" blurRad="38100" dist="25500" dir="5400000">
                    <a:srgbClr val="000000">
                      <a:alpha val="75000"/>
                    </a:srgbClr>
                  </a:outerShdw>
                </a:effectLst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62" name="Body Level One…"/>
          <p:cNvSpPr/>
          <p:nvPr>
            <p:ph type="body" idx="1"/>
          </p:nvPr>
        </p:nvSpPr>
        <p:spPr>
          <a:xfrm>
            <a:off x="457200" y="1646236"/>
            <a:ext cx="8229600" cy="4526281"/>
          </a:xfrm>
          <a:prstGeom prst="rect">
            <a:avLst/>
          </a:prstGeom>
        </p:spPr>
        <p:txBody>
          <a:bodyPr/>
          <a:lstStyle>
            <a:lvl1pPr marL="292100" indent="-292100">
              <a:spcBef>
                <a:spcPts val="0"/>
              </a:spcBef>
              <a:buClr>
                <a:srgbClr val="72A376"/>
              </a:buClr>
              <a:buSzPct val="70000"/>
              <a:buChar char="⦿"/>
              <a:defRPr sz="3200">
                <a:latin typeface="Rockwell"/>
                <a:ea typeface="Rockwell"/>
                <a:cs typeface="Rockwell"/>
                <a:sym typeface="Rockwell"/>
              </a:defRPr>
            </a:lvl1pPr>
            <a:lvl2pPr marL="692833" indent="-281353">
              <a:spcBef>
                <a:spcPts val="0"/>
              </a:spcBef>
              <a:buClr>
                <a:srgbClr val="72A376"/>
              </a:buClr>
              <a:buSzPct val="90000"/>
              <a:buChar char="•"/>
              <a:defRPr sz="3200">
                <a:latin typeface="Rockwell"/>
                <a:ea typeface="Rockwell"/>
                <a:cs typeface="Rockwell"/>
                <a:sym typeface="Rockwell"/>
              </a:defRPr>
            </a:lvl2pPr>
            <a:lvl3pPr marL="898099" indent="-267163">
              <a:spcBef>
                <a:spcPts val="0"/>
              </a:spcBef>
              <a:buClr>
                <a:srgbClr val="72A376"/>
              </a:buClr>
              <a:buSzPct val="100000"/>
              <a:buChar char="●"/>
              <a:defRPr sz="3200">
                <a:latin typeface="Rockwell"/>
                <a:ea typeface="Rockwell"/>
                <a:cs typeface="Rockwell"/>
                <a:sym typeface="Rockwell"/>
              </a:defRPr>
            </a:lvl3pPr>
            <a:lvl4pPr marL="1115567" indent="-292608">
              <a:spcBef>
                <a:spcPts val="0"/>
              </a:spcBef>
              <a:buClr>
                <a:srgbClr val="72A376"/>
              </a:buClr>
              <a:buChar char="●"/>
              <a:defRPr sz="3200">
                <a:latin typeface="Rockwell"/>
                <a:ea typeface="Rockwell"/>
                <a:cs typeface="Rockwell"/>
                <a:sym typeface="Rockwell"/>
              </a:defRPr>
            </a:lvl4pPr>
            <a:lvl5pPr marL="1313848" indent="-308008">
              <a:spcBef>
                <a:spcPts val="0"/>
              </a:spcBef>
              <a:buClr>
                <a:srgbClr val="72A376"/>
              </a:buClr>
              <a:buChar char="●"/>
              <a:defRPr sz="3200">
                <a:latin typeface="Rockwell"/>
                <a:ea typeface="Rockwell"/>
                <a:cs typeface="Rockwell"/>
                <a:sym typeface="Rockwell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3" name="Slide Number"/>
          <p:cNvSpPr/>
          <p:nvPr>
            <p:ph type="sldNum" sz="quarter" idx="2"/>
          </p:nvPr>
        </p:nvSpPr>
        <p:spPr>
          <a:xfrm>
            <a:off x="8795899" y="6485358"/>
            <a:ext cx="307341" cy="332741"/>
          </a:xfrm>
          <a:prstGeom prst="rect">
            <a:avLst/>
          </a:prstGeom>
        </p:spPr>
        <p:txBody>
          <a:bodyPr lIns="45719" tIns="45719" rIns="45719" bIns="45719" anchor="ctr"/>
          <a:lstStyle>
            <a:lvl1pPr>
              <a:defRPr sz="1600">
                <a:solidFill>
                  <a:srgbClr val="DFE0D4"/>
                </a:solidFill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Section Header">
    <p:bg>
      <p:bgPr>
        <a:solidFill>
          <a:srgbClr val="676A5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Rectangle 6"/>
          <p:cNvSpPr/>
          <p:nvPr/>
        </p:nvSpPr>
        <p:spPr>
          <a:xfrm>
            <a:off x="1000127" y="3265677"/>
            <a:ext cx="7406642" cy="12701"/>
          </a:xfrm>
          <a:prstGeom prst="rect">
            <a:avLst/>
          </a:prstGeom>
          <a:solidFill>
            <a:srgbClr val="72A376"/>
          </a:solidFill>
          <a:ln w="12700">
            <a:miter lim="400000"/>
          </a:ln>
          <a:effectLst>
            <a:outerShdw sx="100000" sy="100000" kx="0" ky="0" algn="b" rotWithShape="0" blurRad="12700" dist="12900" dir="5400000">
              <a:srgbClr val="000000">
                <a:alpha val="7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pPr>
          </a:p>
        </p:txBody>
      </p:sp>
      <p:sp>
        <p:nvSpPr>
          <p:cNvPr id="271" name="Title Text"/>
          <p:cNvSpPr/>
          <p:nvPr>
            <p:ph type="title"/>
          </p:nvPr>
        </p:nvSpPr>
        <p:spPr>
          <a:xfrm>
            <a:off x="722376" y="498230"/>
            <a:ext cx="7772401" cy="2731008"/>
          </a:xfrm>
          <a:prstGeom prst="rect">
            <a:avLst/>
          </a:prstGeom>
        </p:spPr>
        <p:txBody>
          <a:bodyPr anchor="b"/>
          <a:lstStyle>
            <a:lvl1pPr indent="54864" algn="r">
              <a:defRPr sz="4000">
                <a:solidFill>
                  <a:srgbClr val="68BF6F"/>
                </a:solidFill>
                <a:effectLst>
                  <a:outerShdw sx="100000" sy="100000" kx="0" ky="0" algn="b" rotWithShape="0" blurRad="38100" dist="25500" dir="5400000">
                    <a:srgbClr val="000000">
                      <a:alpha val="75000"/>
                    </a:srgbClr>
                  </a:outerShdw>
                </a:effectLst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72" name="Body Level One…"/>
          <p:cNvSpPr/>
          <p:nvPr>
            <p:ph type="body" sz="quarter" idx="1"/>
          </p:nvPr>
        </p:nvSpPr>
        <p:spPr>
          <a:xfrm>
            <a:off x="722312" y="3287712"/>
            <a:ext cx="7772401" cy="1509713"/>
          </a:xfrm>
          <a:prstGeom prst="rect">
            <a:avLst/>
          </a:prstGeom>
        </p:spPr>
        <p:txBody>
          <a:bodyPr/>
          <a:lstStyle>
            <a:lvl1pPr marL="0" indent="0" algn="r">
              <a:spcBef>
                <a:spcPts val="0"/>
              </a:spcBef>
              <a:buClrTx/>
              <a:buSzTx/>
              <a:buNone/>
              <a:defRPr sz="2000">
                <a:latin typeface="Rockwell"/>
                <a:ea typeface="Rockwell"/>
                <a:cs typeface="Rockwell"/>
                <a:sym typeface="Rockwell"/>
              </a:defRPr>
            </a:lvl1pPr>
            <a:lvl2pPr marL="0" indent="411480" algn="r">
              <a:spcBef>
                <a:spcPts val="0"/>
              </a:spcBef>
              <a:buClrTx/>
              <a:buSzTx/>
              <a:buNone/>
              <a:defRPr sz="2000">
                <a:latin typeface="Rockwell"/>
                <a:ea typeface="Rockwell"/>
                <a:cs typeface="Rockwell"/>
                <a:sym typeface="Rockwell"/>
              </a:defRPr>
            </a:lvl2pPr>
            <a:lvl3pPr marL="0" indent="630936" algn="r">
              <a:spcBef>
                <a:spcPts val="0"/>
              </a:spcBef>
              <a:buClrTx/>
              <a:buSzTx/>
              <a:buNone/>
              <a:defRPr sz="2000">
                <a:latin typeface="Rockwell"/>
                <a:ea typeface="Rockwell"/>
                <a:cs typeface="Rockwell"/>
                <a:sym typeface="Rockwell"/>
              </a:defRPr>
            </a:lvl3pPr>
            <a:lvl4pPr marL="0" indent="822959" algn="r">
              <a:spcBef>
                <a:spcPts val="0"/>
              </a:spcBef>
              <a:buClrTx/>
              <a:buSzTx/>
              <a:buNone/>
              <a:defRPr sz="2000">
                <a:latin typeface="Rockwell"/>
                <a:ea typeface="Rockwell"/>
                <a:cs typeface="Rockwell"/>
                <a:sym typeface="Rockwell"/>
              </a:defRPr>
            </a:lvl4pPr>
            <a:lvl5pPr marL="0" indent="1005839" algn="r">
              <a:spcBef>
                <a:spcPts val="0"/>
              </a:spcBef>
              <a:buClrTx/>
              <a:buSzTx/>
              <a:buNone/>
              <a:defRPr sz="2000">
                <a:latin typeface="Rockwell"/>
                <a:ea typeface="Rockwell"/>
                <a:cs typeface="Rockwell"/>
                <a:sym typeface="Rockwell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73" name="Slide Number"/>
          <p:cNvSpPr/>
          <p:nvPr>
            <p:ph type="sldNum" sz="quarter" idx="2"/>
          </p:nvPr>
        </p:nvSpPr>
        <p:spPr>
          <a:xfrm>
            <a:off x="8795899" y="6484459"/>
            <a:ext cx="307341" cy="332741"/>
          </a:xfrm>
          <a:prstGeom prst="rect">
            <a:avLst/>
          </a:prstGeom>
        </p:spPr>
        <p:txBody>
          <a:bodyPr lIns="45719" tIns="45719" rIns="45719" bIns="45719" anchor="ctr"/>
          <a:lstStyle>
            <a:lvl1pPr>
              <a:defRPr sz="1600">
                <a:solidFill>
                  <a:srgbClr val="DFE0D4"/>
                </a:solidFill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wo Content">
    <p:bg>
      <p:bgPr>
        <a:blipFill rotWithShape="1">
          <a:blip r:embed="rId2"/>
          <a:srcRect l="0" t="0" r="0" b="0"/>
          <a:tile tx="0" ty="0" sx="100000" sy="100000" flip="none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Round Diagonal Corner Rectangle 6"/>
          <p:cNvSpPr/>
          <p:nvPr/>
        </p:nvSpPr>
        <p:spPr>
          <a:xfrm>
            <a:off x="164592" y="147085"/>
            <a:ext cx="8810847" cy="65653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900" y="0"/>
                </a:moveTo>
                <a:lnTo>
                  <a:pt x="21600" y="0"/>
                </a:lnTo>
                <a:lnTo>
                  <a:pt x="21600" y="19050"/>
                </a:lnTo>
                <a:cubicBezTo>
                  <a:pt x="21600" y="20458"/>
                  <a:pt x="20749" y="21600"/>
                  <a:pt x="19700" y="21600"/>
                </a:cubicBezTo>
                <a:lnTo>
                  <a:pt x="0" y="21600"/>
                </a:lnTo>
                <a:lnTo>
                  <a:pt x="0" y="2550"/>
                </a:lnTo>
                <a:cubicBezTo>
                  <a:pt x="0" y="1142"/>
                  <a:pt x="851" y="0"/>
                  <a:pt x="1900" y="0"/>
                </a:cubicBezTo>
                <a:close/>
              </a:path>
            </a:pathLst>
          </a:custGeom>
          <a:solidFill>
            <a:srgbClr val="878A79">
              <a:alpha val="64999"/>
            </a:srgbClr>
          </a:solidFill>
          <a:ln w="11000" cap="rnd">
            <a:solidFill>
              <a:srgbClr val="9C9F8D">
                <a:alpha val="88000"/>
              </a:srgbClr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pPr>
          </a:p>
        </p:txBody>
      </p:sp>
      <p:sp>
        <p:nvSpPr>
          <p:cNvPr id="281" name="Title Text"/>
          <p:cNvSpPr/>
          <p:nvPr>
            <p:ph type="title"/>
          </p:nvPr>
        </p:nvSpPr>
        <p:spPr>
          <a:xfrm>
            <a:off x="457200" y="253536"/>
            <a:ext cx="8229600" cy="1143001"/>
          </a:xfrm>
          <a:prstGeom prst="rect">
            <a:avLst/>
          </a:prstGeom>
        </p:spPr>
        <p:txBody>
          <a:bodyPr anchor="b"/>
          <a:lstStyle>
            <a:lvl1pPr indent="54864" algn="r">
              <a:defRPr b="0" sz="4600">
                <a:solidFill>
                  <a:srgbClr val="E7E9CA"/>
                </a:solidFill>
                <a:effectLst>
                  <a:outerShdw sx="100000" sy="100000" kx="0" ky="0" algn="b" rotWithShape="0" blurRad="38100" dist="25500" dir="5400000">
                    <a:srgbClr val="000000">
                      <a:alpha val="75000"/>
                    </a:srgbClr>
                  </a:outerShdw>
                </a:effectLst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82" name="Body Level One…"/>
          <p:cNvSpPr/>
          <p:nvPr>
            <p:ph type="body" sz="half" idx="1"/>
          </p:nvPr>
        </p:nvSpPr>
        <p:spPr>
          <a:xfrm>
            <a:off x="457200" y="1645920"/>
            <a:ext cx="4038600" cy="4526280"/>
          </a:xfrm>
          <a:prstGeom prst="rect">
            <a:avLst/>
          </a:prstGeom>
        </p:spPr>
        <p:txBody>
          <a:bodyPr/>
          <a:lstStyle>
            <a:lvl1pPr marL="292100" indent="-292100">
              <a:spcBef>
                <a:spcPts val="0"/>
              </a:spcBef>
              <a:buClr>
                <a:srgbClr val="72A376"/>
              </a:buClr>
              <a:buSzPct val="70000"/>
              <a:buChar char="⦿"/>
              <a:defRPr>
                <a:latin typeface="Rockwell"/>
                <a:ea typeface="Rockwell"/>
                <a:cs typeface="Rockwell"/>
                <a:sym typeface="Rockwell"/>
              </a:defRPr>
            </a:lvl1pPr>
            <a:lvl2pPr marL="678180" indent="-266700">
              <a:spcBef>
                <a:spcPts val="0"/>
              </a:spcBef>
              <a:buClr>
                <a:srgbClr val="72A376"/>
              </a:buClr>
              <a:buSzPct val="90000"/>
              <a:buChar char="•"/>
              <a:defRPr>
                <a:latin typeface="Rockwell"/>
                <a:ea typeface="Rockwell"/>
                <a:cs typeface="Rockwell"/>
                <a:sym typeface="Rockwell"/>
              </a:defRPr>
            </a:lvl2pPr>
            <a:lvl3pPr marL="899769" indent="-268833">
              <a:spcBef>
                <a:spcPts val="0"/>
              </a:spcBef>
              <a:buClr>
                <a:srgbClr val="72A376"/>
              </a:buClr>
              <a:buSzPct val="100000"/>
              <a:buChar char="●"/>
              <a:defRPr>
                <a:latin typeface="Rockwell"/>
                <a:ea typeface="Rockwell"/>
                <a:cs typeface="Rockwell"/>
                <a:sym typeface="Rockwell"/>
              </a:defRPr>
            </a:lvl3pPr>
            <a:lvl4pPr marL="1107439" indent="-284480">
              <a:spcBef>
                <a:spcPts val="0"/>
              </a:spcBef>
              <a:buClr>
                <a:srgbClr val="72A376"/>
              </a:buClr>
              <a:buChar char="●"/>
              <a:defRPr>
                <a:latin typeface="Rockwell"/>
                <a:ea typeface="Rockwell"/>
                <a:cs typeface="Rockwell"/>
                <a:sym typeface="Rockwell"/>
              </a:defRPr>
            </a:lvl4pPr>
            <a:lvl5pPr marL="1290319" indent="-284480">
              <a:spcBef>
                <a:spcPts val="0"/>
              </a:spcBef>
              <a:buClr>
                <a:srgbClr val="72A376"/>
              </a:buClr>
              <a:buChar char="●"/>
              <a:defRPr>
                <a:latin typeface="Rockwell"/>
                <a:ea typeface="Rockwell"/>
                <a:cs typeface="Rockwell"/>
                <a:sym typeface="Rockwell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83" name="Rectangle 9"/>
          <p:cNvSpPr/>
          <p:nvPr/>
        </p:nvSpPr>
        <p:spPr>
          <a:xfrm>
            <a:off x="588391" y="1422810"/>
            <a:ext cx="8001001" cy="12701"/>
          </a:xfrm>
          <a:prstGeom prst="rect">
            <a:avLst/>
          </a:prstGeom>
          <a:solidFill>
            <a:srgbClr val="72A376"/>
          </a:solidFill>
          <a:ln w="12700">
            <a:miter lim="400000"/>
          </a:ln>
          <a:effectLst>
            <a:outerShdw sx="100000" sy="100000" kx="0" ky="0" algn="b" rotWithShape="0" blurRad="12700" dist="12900" dir="5400000">
              <a:srgbClr val="000000">
                <a:alpha val="7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pPr>
          </a:p>
        </p:txBody>
      </p:sp>
      <p:sp>
        <p:nvSpPr>
          <p:cNvPr id="284" name="Slide Number"/>
          <p:cNvSpPr/>
          <p:nvPr>
            <p:ph type="sldNum" sz="quarter" idx="2"/>
          </p:nvPr>
        </p:nvSpPr>
        <p:spPr>
          <a:xfrm>
            <a:off x="8798028" y="6485358"/>
            <a:ext cx="307341" cy="332741"/>
          </a:xfrm>
          <a:prstGeom prst="rect">
            <a:avLst/>
          </a:prstGeom>
        </p:spPr>
        <p:txBody>
          <a:bodyPr lIns="45719" tIns="45719" rIns="45719" bIns="45719" anchor="ctr"/>
          <a:lstStyle>
            <a:lvl1pPr>
              <a:defRPr sz="1600">
                <a:solidFill>
                  <a:srgbClr val="DFE0D4"/>
                </a:solidFill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omparison">
    <p:bg>
      <p:bgPr>
        <a:blipFill rotWithShape="1">
          <a:blip r:embed="rId2"/>
          <a:srcRect l="0" t="0" r="0" b="0"/>
          <a:tile tx="0" ty="0" sx="100000" sy="100000" flip="none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Round Diagonal Corner Rectangle 6"/>
          <p:cNvSpPr/>
          <p:nvPr/>
        </p:nvSpPr>
        <p:spPr>
          <a:xfrm>
            <a:off x="164592" y="147085"/>
            <a:ext cx="8810847" cy="65653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900" y="0"/>
                </a:moveTo>
                <a:lnTo>
                  <a:pt x="21600" y="0"/>
                </a:lnTo>
                <a:lnTo>
                  <a:pt x="21600" y="19050"/>
                </a:lnTo>
                <a:cubicBezTo>
                  <a:pt x="21600" y="20458"/>
                  <a:pt x="20749" y="21600"/>
                  <a:pt x="19700" y="21600"/>
                </a:cubicBezTo>
                <a:lnTo>
                  <a:pt x="0" y="21600"/>
                </a:lnTo>
                <a:lnTo>
                  <a:pt x="0" y="2550"/>
                </a:lnTo>
                <a:cubicBezTo>
                  <a:pt x="0" y="1142"/>
                  <a:pt x="851" y="0"/>
                  <a:pt x="1900" y="0"/>
                </a:cubicBezTo>
                <a:close/>
              </a:path>
            </a:pathLst>
          </a:custGeom>
          <a:solidFill>
            <a:srgbClr val="878A79">
              <a:alpha val="64999"/>
            </a:srgbClr>
          </a:solidFill>
          <a:ln w="11000" cap="rnd">
            <a:solidFill>
              <a:srgbClr val="9C9F8D">
                <a:alpha val="88000"/>
              </a:srgbClr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pPr>
          </a:p>
        </p:txBody>
      </p:sp>
      <p:sp>
        <p:nvSpPr>
          <p:cNvPr id="292" name="Rectangle 9"/>
          <p:cNvSpPr/>
          <p:nvPr/>
        </p:nvSpPr>
        <p:spPr>
          <a:xfrm>
            <a:off x="616743" y="2163438"/>
            <a:ext cx="3749042" cy="12701"/>
          </a:xfrm>
          <a:prstGeom prst="rect">
            <a:avLst/>
          </a:prstGeom>
          <a:solidFill>
            <a:srgbClr val="72A376"/>
          </a:solidFill>
          <a:ln w="12700">
            <a:miter lim="400000"/>
          </a:ln>
          <a:effectLst>
            <a:outerShdw sx="100000" sy="100000" kx="0" ky="0" algn="b" rotWithShape="0" blurRad="12700" dist="12900" dir="5400000">
              <a:srgbClr val="000000">
                <a:alpha val="75000"/>
              </a:srgbClr>
            </a:outerShdw>
          </a:effectLst>
        </p:spPr>
        <p:txBody>
          <a:bodyPr lIns="45719" rIns="45719" anchor="b"/>
          <a:lstStyle/>
          <a:p>
            <a:pPr algn="ctr">
              <a:defRPr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pPr>
          </a:p>
        </p:txBody>
      </p:sp>
      <p:sp>
        <p:nvSpPr>
          <p:cNvPr id="293" name="Rectangle 10"/>
          <p:cNvSpPr/>
          <p:nvPr/>
        </p:nvSpPr>
        <p:spPr>
          <a:xfrm>
            <a:off x="4800599" y="2163438"/>
            <a:ext cx="3749042" cy="12701"/>
          </a:xfrm>
          <a:prstGeom prst="rect">
            <a:avLst/>
          </a:prstGeom>
          <a:solidFill>
            <a:srgbClr val="72A376"/>
          </a:solidFill>
          <a:ln w="12700">
            <a:miter lim="400000"/>
          </a:ln>
          <a:effectLst>
            <a:outerShdw sx="100000" sy="100000" kx="0" ky="0" algn="b" rotWithShape="0" blurRad="12700" dist="12900" dir="5400000">
              <a:srgbClr val="000000">
                <a:alpha val="75000"/>
              </a:srgbClr>
            </a:outerShdw>
          </a:effectLst>
        </p:spPr>
        <p:txBody>
          <a:bodyPr lIns="45719" rIns="45719" anchor="b"/>
          <a:lstStyle/>
          <a:p>
            <a:pPr algn="ctr">
              <a:defRPr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pPr>
          </a:p>
        </p:txBody>
      </p:sp>
      <p:sp>
        <p:nvSpPr>
          <p:cNvPr id="294" name="Title Text"/>
          <p:cNvSpPr/>
          <p:nvPr>
            <p:ph type="title"/>
          </p:nvPr>
        </p:nvSpPr>
        <p:spPr>
          <a:xfrm>
            <a:off x="457200" y="251947"/>
            <a:ext cx="8229600" cy="1143001"/>
          </a:xfrm>
          <a:prstGeom prst="rect">
            <a:avLst/>
          </a:prstGeom>
        </p:spPr>
        <p:txBody>
          <a:bodyPr anchor="b"/>
          <a:lstStyle>
            <a:lvl1pPr indent="54864" algn="r">
              <a:defRPr b="0" sz="4600">
                <a:solidFill>
                  <a:srgbClr val="E7E9CA"/>
                </a:solidFill>
                <a:effectLst>
                  <a:outerShdw sx="100000" sy="100000" kx="0" ky="0" algn="b" rotWithShape="0" blurRad="38100" dist="25500" dir="5400000">
                    <a:srgbClr val="000000">
                      <a:alpha val="75000"/>
                    </a:srgbClr>
                  </a:outerShdw>
                </a:effectLst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95" name="Body Level One…"/>
          <p:cNvSpPr/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91439">
              <a:spcBef>
                <a:spcPts val="0"/>
              </a:spcBef>
              <a:buClrTx/>
              <a:buSzTx/>
              <a:buNone/>
              <a:defRPr cap="all" sz="2200">
                <a:latin typeface="Rockwell"/>
                <a:ea typeface="Rockwell"/>
                <a:cs typeface="Rockwell"/>
                <a:sym typeface="Rockwell"/>
              </a:defRPr>
            </a:lvl1pPr>
            <a:lvl2pPr marL="0" indent="411480">
              <a:spcBef>
                <a:spcPts val="0"/>
              </a:spcBef>
              <a:buClrTx/>
              <a:buSzTx/>
              <a:buNone/>
              <a:defRPr cap="all" sz="2200">
                <a:latin typeface="Rockwell"/>
                <a:ea typeface="Rockwell"/>
                <a:cs typeface="Rockwell"/>
                <a:sym typeface="Rockwell"/>
              </a:defRPr>
            </a:lvl2pPr>
            <a:lvl3pPr marL="0" indent="630936">
              <a:spcBef>
                <a:spcPts val="0"/>
              </a:spcBef>
              <a:buClrTx/>
              <a:buSzTx/>
              <a:buNone/>
              <a:defRPr cap="all" sz="2200">
                <a:latin typeface="Rockwell"/>
                <a:ea typeface="Rockwell"/>
                <a:cs typeface="Rockwell"/>
                <a:sym typeface="Rockwell"/>
              </a:defRPr>
            </a:lvl3pPr>
            <a:lvl4pPr marL="0" indent="822959">
              <a:spcBef>
                <a:spcPts val="0"/>
              </a:spcBef>
              <a:buClrTx/>
              <a:buSzTx/>
              <a:buNone/>
              <a:defRPr cap="all" sz="2200">
                <a:latin typeface="Rockwell"/>
                <a:ea typeface="Rockwell"/>
                <a:cs typeface="Rockwell"/>
                <a:sym typeface="Rockwell"/>
              </a:defRPr>
            </a:lvl4pPr>
            <a:lvl5pPr marL="0" indent="1005839">
              <a:spcBef>
                <a:spcPts val="0"/>
              </a:spcBef>
              <a:buClrTx/>
              <a:buSzTx/>
              <a:buNone/>
              <a:defRPr cap="all" sz="2200">
                <a:latin typeface="Rockwell"/>
                <a:ea typeface="Rockwell"/>
                <a:cs typeface="Rockwell"/>
                <a:sym typeface="Rockwell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96" name="Text Placeholder 3"/>
          <p:cNvSpPr/>
          <p:nvPr>
            <p:ph type="body" sz="quarter" idx="13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/>
          <a:lstStyle/>
          <a:p>
            <a:pPr marL="0" indent="91439">
              <a:spcBef>
                <a:spcPts val="0"/>
              </a:spcBef>
              <a:buClrTx/>
              <a:buSzTx/>
              <a:buNone/>
              <a:defRPr cap="all" sz="2200">
                <a:latin typeface="Rockwell"/>
                <a:ea typeface="Rockwell"/>
                <a:cs typeface="Rockwell"/>
                <a:sym typeface="Rockwell"/>
              </a:defRPr>
            </a:pPr>
          </a:p>
        </p:txBody>
      </p:sp>
      <p:sp>
        <p:nvSpPr>
          <p:cNvPr id="297" name="Slide Number"/>
          <p:cNvSpPr/>
          <p:nvPr>
            <p:ph type="sldNum" sz="quarter" idx="2"/>
          </p:nvPr>
        </p:nvSpPr>
        <p:spPr>
          <a:xfrm>
            <a:off x="8798028" y="6485358"/>
            <a:ext cx="307341" cy="332741"/>
          </a:xfrm>
          <a:prstGeom prst="rect">
            <a:avLst/>
          </a:prstGeom>
        </p:spPr>
        <p:txBody>
          <a:bodyPr lIns="45719" tIns="45719" rIns="45719" bIns="45719" anchor="ctr"/>
          <a:lstStyle>
            <a:lvl1pPr>
              <a:defRPr sz="1600">
                <a:solidFill>
                  <a:srgbClr val="DFE0D4"/>
                </a:solidFill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Only">
    <p:bg>
      <p:bgPr>
        <a:blipFill rotWithShape="1">
          <a:blip r:embed="rId2"/>
          <a:srcRect l="0" t="0" r="0" b="0"/>
          <a:tile tx="0" ty="0" sx="100000" sy="100000" flip="none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Round Diagonal Corner Rectangle 6"/>
          <p:cNvSpPr/>
          <p:nvPr/>
        </p:nvSpPr>
        <p:spPr>
          <a:xfrm>
            <a:off x="164592" y="147085"/>
            <a:ext cx="8810847" cy="65653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900" y="0"/>
                </a:moveTo>
                <a:lnTo>
                  <a:pt x="21600" y="0"/>
                </a:lnTo>
                <a:lnTo>
                  <a:pt x="21600" y="19050"/>
                </a:lnTo>
                <a:cubicBezTo>
                  <a:pt x="21600" y="20458"/>
                  <a:pt x="20749" y="21600"/>
                  <a:pt x="19700" y="21600"/>
                </a:cubicBezTo>
                <a:lnTo>
                  <a:pt x="0" y="21600"/>
                </a:lnTo>
                <a:lnTo>
                  <a:pt x="0" y="2550"/>
                </a:lnTo>
                <a:cubicBezTo>
                  <a:pt x="0" y="1142"/>
                  <a:pt x="851" y="0"/>
                  <a:pt x="1900" y="0"/>
                </a:cubicBezTo>
                <a:close/>
              </a:path>
            </a:pathLst>
          </a:custGeom>
          <a:solidFill>
            <a:srgbClr val="878A79">
              <a:alpha val="64999"/>
            </a:srgbClr>
          </a:solidFill>
          <a:ln w="11000" cap="rnd">
            <a:solidFill>
              <a:srgbClr val="9C9F8D">
                <a:alpha val="88000"/>
              </a:srgbClr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pPr>
          </a:p>
        </p:txBody>
      </p:sp>
      <p:sp>
        <p:nvSpPr>
          <p:cNvPr id="305" name="Title Text"/>
          <p:cNvSpPr/>
          <p:nvPr>
            <p:ph type="title"/>
          </p:nvPr>
        </p:nvSpPr>
        <p:spPr>
          <a:xfrm>
            <a:off x="457200" y="253217"/>
            <a:ext cx="8229600" cy="1143001"/>
          </a:xfrm>
          <a:prstGeom prst="rect">
            <a:avLst/>
          </a:prstGeom>
        </p:spPr>
        <p:txBody>
          <a:bodyPr anchor="b"/>
          <a:lstStyle>
            <a:lvl1pPr indent="54864" algn="r">
              <a:defRPr b="0" sz="4600">
                <a:solidFill>
                  <a:srgbClr val="E7E9CA"/>
                </a:solidFill>
                <a:effectLst>
                  <a:outerShdw sx="100000" sy="100000" kx="0" ky="0" algn="b" rotWithShape="0" blurRad="38100" dist="25500" dir="5400000">
                    <a:srgbClr val="000000">
                      <a:alpha val="75000"/>
                    </a:srgbClr>
                  </a:outerShdw>
                </a:effectLst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06" name="Rectangle 6"/>
          <p:cNvSpPr/>
          <p:nvPr/>
        </p:nvSpPr>
        <p:spPr>
          <a:xfrm>
            <a:off x="588391" y="1422810"/>
            <a:ext cx="8001001" cy="12701"/>
          </a:xfrm>
          <a:prstGeom prst="rect">
            <a:avLst/>
          </a:prstGeom>
          <a:solidFill>
            <a:srgbClr val="72A376"/>
          </a:solidFill>
          <a:ln w="12700">
            <a:miter lim="400000"/>
          </a:ln>
          <a:effectLst>
            <a:outerShdw sx="100000" sy="100000" kx="0" ky="0" algn="b" rotWithShape="0" blurRad="12700" dist="12900" dir="5400000">
              <a:srgbClr val="000000">
                <a:alpha val="7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pPr>
          </a:p>
        </p:txBody>
      </p:sp>
      <p:sp>
        <p:nvSpPr>
          <p:cNvPr id="307" name="Slide Number"/>
          <p:cNvSpPr/>
          <p:nvPr>
            <p:ph type="sldNum" sz="quarter" idx="2"/>
          </p:nvPr>
        </p:nvSpPr>
        <p:spPr>
          <a:xfrm>
            <a:off x="8795899" y="6485358"/>
            <a:ext cx="307341" cy="332741"/>
          </a:xfrm>
          <a:prstGeom prst="rect">
            <a:avLst/>
          </a:prstGeom>
        </p:spPr>
        <p:txBody>
          <a:bodyPr lIns="45719" tIns="45719" rIns="45719" bIns="45719" anchor="ctr"/>
          <a:lstStyle>
            <a:lvl1pPr>
              <a:defRPr sz="1600">
                <a:solidFill>
                  <a:srgbClr val="DFE0D4"/>
                </a:solidFill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lank">
    <p:bg>
      <p:bgPr>
        <a:blipFill rotWithShape="1">
          <a:blip r:embed="rId2"/>
          <a:srcRect l="0" t="0" r="0" b="0"/>
          <a:tile tx="0" ty="0" sx="100000" sy="100000" flip="none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Round Diagonal Corner Rectangle 6"/>
          <p:cNvSpPr/>
          <p:nvPr/>
        </p:nvSpPr>
        <p:spPr>
          <a:xfrm>
            <a:off x="164592" y="147085"/>
            <a:ext cx="8810847" cy="65653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900" y="0"/>
                </a:moveTo>
                <a:lnTo>
                  <a:pt x="21600" y="0"/>
                </a:lnTo>
                <a:lnTo>
                  <a:pt x="21600" y="19050"/>
                </a:lnTo>
                <a:cubicBezTo>
                  <a:pt x="21600" y="20458"/>
                  <a:pt x="20749" y="21600"/>
                  <a:pt x="19700" y="21600"/>
                </a:cubicBezTo>
                <a:lnTo>
                  <a:pt x="0" y="21600"/>
                </a:lnTo>
                <a:lnTo>
                  <a:pt x="0" y="2550"/>
                </a:lnTo>
                <a:cubicBezTo>
                  <a:pt x="0" y="1142"/>
                  <a:pt x="851" y="0"/>
                  <a:pt x="1900" y="0"/>
                </a:cubicBezTo>
                <a:close/>
              </a:path>
            </a:pathLst>
          </a:custGeom>
          <a:solidFill>
            <a:srgbClr val="878A79">
              <a:alpha val="64999"/>
            </a:srgbClr>
          </a:solidFill>
          <a:ln w="11000" cap="rnd">
            <a:solidFill>
              <a:srgbClr val="9C9F8D">
                <a:alpha val="88000"/>
              </a:srgbClr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pPr>
          </a:p>
        </p:txBody>
      </p:sp>
      <p:sp>
        <p:nvSpPr>
          <p:cNvPr id="315" name="Slide Number"/>
          <p:cNvSpPr/>
          <p:nvPr>
            <p:ph type="sldNum" sz="quarter" idx="2"/>
          </p:nvPr>
        </p:nvSpPr>
        <p:spPr>
          <a:xfrm>
            <a:off x="8795899" y="6485358"/>
            <a:ext cx="307341" cy="332741"/>
          </a:xfrm>
          <a:prstGeom prst="rect">
            <a:avLst/>
          </a:prstGeom>
        </p:spPr>
        <p:txBody>
          <a:bodyPr lIns="45719" tIns="45719" rIns="45719" bIns="45719" anchor="ctr"/>
          <a:lstStyle>
            <a:lvl1pPr>
              <a:defRPr sz="1600">
                <a:solidFill>
                  <a:srgbClr val="DFE0D4"/>
                </a:solidFill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ontent with Caption">
    <p:bg>
      <p:bgPr>
        <a:solidFill>
          <a:srgbClr val="676A5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Rectangle 7"/>
          <p:cNvSpPr/>
          <p:nvPr/>
        </p:nvSpPr>
        <p:spPr>
          <a:xfrm>
            <a:off x="5057552" y="1055877"/>
            <a:ext cx="3749041" cy="12701"/>
          </a:xfrm>
          <a:prstGeom prst="rect">
            <a:avLst/>
          </a:prstGeom>
          <a:solidFill>
            <a:srgbClr val="72A376"/>
          </a:solidFill>
          <a:ln w="12700">
            <a:miter lim="400000"/>
          </a:ln>
          <a:effectLst>
            <a:outerShdw sx="100000" sy="100000" kx="0" ky="0" algn="b" rotWithShape="0" blurRad="12700" dist="12900" dir="5400000">
              <a:srgbClr val="000000">
                <a:alpha val="7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pPr>
          </a:p>
        </p:txBody>
      </p:sp>
      <p:sp>
        <p:nvSpPr>
          <p:cNvPr id="323" name="Title Text"/>
          <p:cNvSpPr/>
          <p:nvPr>
            <p:ph type="title"/>
          </p:nvPr>
        </p:nvSpPr>
        <p:spPr>
          <a:xfrm>
            <a:off x="4963135" y="304800"/>
            <a:ext cx="3931921" cy="762000"/>
          </a:xfrm>
          <a:prstGeom prst="rect">
            <a:avLst/>
          </a:prstGeom>
        </p:spPr>
        <p:txBody>
          <a:bodyPr anchor="b"/>
          <a:lstStyle>
            <a:lvl1pPr algn="r">
              <a:defRPr sz="2000">
                <a:solidFill>
                  <a:srgbClr val="E7E9CA"/>
                </a:solidFill>
                <a:effectLst>
                  <a:outerShdw sx="100000" sy="100000" kx="0" ky="0" algn="b" rotWithShape="0" blurRad="38100" dist="25500" dir="5400000">
                    <a:srgbClr val="000000">
                      <a:alpha val="75000"/>
                    </a:srgbClr>
                  </a:outerShdw>
                </a:effectLst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24" name="Body Level One…"/>
          <p:cNvSpPr/>
          <p:nvPr>
            <p:ph type="body" sz="quarter" idx="1"/>
          </p:nvPr>
        </p:nvSpPr>
        <p:spPr>
          <a:xfrm>
            <a:off x="4963135" y="1107560"/>
            <a:ext cx="3931921" cy="1066801"/>
          </a:xfrm>
          <a:prstGeom prst="rect">
            <a:avLst/>
          </a:prstGeom>
        </p:spPr>
        <p:txBody>
          <a:bodyPr/>
          <a:lstStyle>
            <a:lvl1pPr marL="0" indent="0" algn="r">
              <a:spcBef>
                <a:spcPts val="0"/>
              </a:spcBef>
              <a:buClrTx/>
              <a:buSzTx/>
              <a:buNone/>
              <a:defRPr sz="1400">
                <a:latin typeface="Rockwell"/>
                <a:ea typeface="Rockwell"/>
                <a:cs typeface="Rockwell"/>
                <a:sym typeface="Rockwell"/>
              </a:defRPr>
            </a:lvl1pPr>
            <a:lvl2pPr marL="0" indent="411480" algn="r">
              <a:spcBef>
                <a:spcPts val="0"/>
              </a:spcBef>
              <a:buClrTx/>
              <a:buSzTx/>
              <a:buNone/>
              <a:defRPr sz="1400">
                <a:latin typeface="Rockwell"/>
                <a:ea typeface="Rockwell"/>
                <a:cs typeface="Rockwell"/>
                <a:sym typeface="Rockwell"/>
              </a:defRPr>
            </a:lvl2pPr>
            <a:lvl3pPr marL="0" indent="630936" algn="r">
              <a:spcBef>
                <a:spcPts val="0"/>
              </a:spcBef>
              <a:buClrTx/>
              <a:buSzTx/>
              <a:buNone/>
              <a:defRPr sz="1400">
                <a:latin typeface="Rockwell"/>
                <a:ea typeface="Rockwell"/>
                <a:cs typeface="Rockwell"/>
                <a:sym typeface="Rockwell"/>
              </a:defRPr>
            </a:lvl3pPr>
            <a:lvl4pPr marL="0" indent="822959" algn="r">
              <a:spcBef>
                <a:spcPts val="0"/>
              </a:spcBef>
              <a:buClrTx/>
              <a:buSzTx/>
              <a:buNone/>
              <a:defRPr sz="1400">
                <a:latin typeface="Rockwell"/>
                <a:ea typeface="Rockwell"/>
                <a:cs typeface="Rockwell"/>
                <a:sym typeface="Rockwell"/>
              </a:defRPr>
            </a:lvl4pPr>
            <a:lvl5pPr marL="0" indent="1005839" algn="r">
              <a:spcBef>
                <a:spcPts val="0"/>
              </a:spcBef>
              <a:buClrTx/>
              <a:buSzTx/>
              <a:buNone/>
              <a:defRPr sz="1400">
                <a:latin typeface="Rockwell"/>
                <a:ea typeface="Rockwell"/>
                <a:cs typeface="Rockwell"/>
                <a:sym typeface="Rockwell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25" name="Slide Number"/>
          <p:cNvSpPr/>
          <p:nvPr>
            <p:ph type="sldNum" sz="quarter" idx="2"/>
          </p:nvPr>
        </p:nvSpPr>
        <p:spPr>
          <a:xfrm>
            <a:off x="8795899" y="6484459"/>
            <a:ext cx="307341" cy="332741"/>
          </a:xfrm>
          <a:prstGeom prst="rect">
            <a:avLst/>
          </a:prstGeom>
        </p:spPr>
        <p:txBody>
          <a:bodyPr lIns="45719" tIns="45719" rIns="45719" bIns="45719" anchor="ctr"/>
          <a:lstStyle>
            <a:lvl1pPr>
              <a:defRPr sz="1600">
                <a:solidFill>
                  <a:srgbClr val="DFE0D4"/>
                </a:solidFill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icture with Caption">
    <p:bg>
      <p:bgPr>
        <a:blipFill rotWithShape="1">
          <a:blip r:embed="rId2"/>
          <a:srcRect l="0" t="0" r="0" b="0"/>
          <a:tile tx="0" ty="0" sx="100000" sy="100000" flip="none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Title Text"/>
          <p:cNvSpPr/>
          <p:nvPr>
            <p:ph type="title"/>
          </p:nvPr>
        </p:nvSpPr>
        <p:spPr>
          <a:xfrm>
            <a:off x="3040442" y="4724400"/>
            <a:ext cx="5486401" cy="664536"/>
          </a:xfrm>
          <a:prstGeom prst="rect">
            <a:avLst/>
          </a:prstGeom>
        </p:spPr>
        <p:txBody>
          <a:bodyPr anchor="b"/>
          <a:lstStyle>
            <a:lvl1pPr algn="r">
              <a:defRPr sz="2000">
                <a:solidFill>
                  <a:srgbClr val="E7E9CA"/>
                </a:solidFill>
                <a:effectLst>
                  <a:outerShdw sx="100000" sy="100000" kx="0" ky="0" algn="b" rotWithShape="0" blurRad="38100" dist="25500" dir="5400000">
                    <a:srgbClr val="000000">
                      <a:alpha val="75000"/>
                    </a:srgbClr>
                  </a:outerShdw>
                </a:effectLst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33" name="Body Level One…"/>
          <p:cNvSpPr/>
          <p:nvPr>
            <p:ph type="body" sz="quarter" idx="1"/>
          </p:nvPr>
        </p:nvSpPr>
        <p:spPr>
          <a:xfrm>
            <a:off x="3040442" y="5388936"/>
            <a:ext cx="5486401" cy="912256"/>
          </a:xfrm>
          <a:prstGeom prst="rect">
            <a:avLst/>
          </a:prstGeom>
        </p:spPr>
        <p:txBody>
          <a:bodyPr/>
          <a:lstStyle>
            <a:lvl1pPr marL="0" indent="0" algn="r">
              <a:spcBef>
                <a:spcPts val="0"/>
              </a:spcBef>
              <a:buClrTx/>
              <a:buSzTx/>
              <a:buNone/>
              <a:defRPr sz="1400">
                <a:latin typeface="Rockwell"/>
                <a:ea typeface="Rockwell"/>
                <a:cs typeface="Rockwell"/>
                <a:sym typeface="Rockwell"/>
              </a:defRPr>
            </a:lvl1pPr>
            <a:lvl2pPr marL="678180" indent="-266700" algn="r">
              <a:spcBef>
                <a:spcPts val="0"/>
              </a:spcBef>
              <a:buClrTx/>
              <a:buSzPct val="90000"/>
              <a:buChar char="•"/>
              <a:defRPr sz="1400">
                <a:latin typeface="Rockwell"/>
                <a:ea typeface="Rockwell"/>
                <a:cs typeface="Rockwell"/>
                <a:sym typeface="Rockwell"/>
              </a:defRPr>
            </a:lvl2pPr>
            <a:lvl3pPr marL="899769" indent="-268833" algn="r">
              <a:spcBef>
                <a:spcPts val="0"/>
              </a:spcBef>
              <a:buClrTx/>
              <a:buSzPct val="100000"/>
              <a:buChar char="●"/>
              <a:defRPr sz="1400">
                <a:latin typeface="Rockwell"/>
                <a:ea typeface="Rockwell"/>
                <a:cs typeface="Rockwell"/>
                <a:sym typeface="Rockwell"/>
              </a:defRPr>
            </a:lvl3pPr>
            <a:lvl4pPr marL="1107439" indent="-284480" algn="r">
              <a:spcBef>
                <a:spcPts val="0"/>
              </a:spcBef>
              <a:buClrTx/>
              <a:buChar char="●"/>
              <a:defRPr sz="1400">
                <a:latin typeface="Rockwell"/>
                <a:ea typeface="Rockwell"/>
                <a:cs typeface="Rockwell"/>
                <a:sym typeface="Rockwell"/>
              </a:defRPr>
            </a:lvl4pPr>
            <a:lvl5pPr marL="1290319" indent="-284480" algn="r">
              <a:spcBef>
                <a:spcPts val="0"/>
              </a:spcBef>
              <a:buClrTx/>
              <a:buChar char="●"/>
              <a:defRPr sz="1400">
                <a:latin typeface="Rockwell"/>
                <a:ea typeface="Rockwell"/>
                <a:cs typeface="Rockwell"/>
                <a:sym typeface="Rockwell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34" name="Picture Placeholder 12"/>
          <p:cNvSpPr/>
          <p:nvPr>
            <p:ph type="pic" idx="13"/>
          </p:nvPr>
        </p:nvSpPr>
        <p:spPr>
          <a:xfrm>
            <a:off x="304800" y="249863"/>
            <a:ext cx="8534400" cy="4343401"/>
          </a:xfrm>
          <a:prstGeom prst="rect">
            <a:avLst/>
          </a:prstGeom>
          <a:ln w="11000" cap="rnd">
            <a:solidFill>
              <a:srgbClr val="9C9F8D">
                <a:alpha val="88000"/>
              </a:srgbClr>
            </a:solidFill>
            <a:round/>
          </a:ln>
        </p:spPr>
        <p:txBody>
          <a:bodyPr lIns="91439" rIns="91439">
            <a:noAutofit/>
          </a:bodyPr>
          <a:lstStyle/>
          <a:p>
            <a:pPr/>
          </a:p>
        </p:txBody>
      </p:sp>
      <p:sp>
        <p:nvSpPr>
          <p:cNvPr id="335" name="Slide Number"/>
          <p:cNvSpPr/>
          <p:nvPr>
            <p:ph type="sldNum" sz="quarter" idx="2"/>
          </p:nvPr>
        </p:nvSpPr>
        <p:spPr>
          <a:xfrm>
            <a:off x="8795899" y="6479794"/>
            <a:ext cx="307341" cy="332741"/>
          </a:xfrm>
          <a:prstGeom prst="rect">
            <a:avLst/>
          </a:prstGeom>
        </p:spPr>
        <p:txBody>
          <a:bodyPr lIns="45719" tIns="45719" rIns="45719" bIns="45719" anchor="ctr"/>
          <a:lstStyle>
            <a:lvl1pPr>
              <a:defRPr sz="1600">
                <a:solidFill>
                  <a:srgbClr val="DFE0D4"/>
                </a:solidFill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Vertical Text">
    <p:bg>
      <p:bgPr>
        <a:blipFill rotWithShape="1">
          <a:blip r:embed="rId2"/>
          <a:srcRect l="0" t="0" r="0" b="0"/>
          <a:tile tx="0" ty="0" sx="100000" sy="100000" flip="none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Round Diagonal Corner Rectangle 6"/>
          <p:cNvSpPr/>
          <p:nvPr/>
        </p:nvSpPr>
        <p:spPr>
          <a:xfrm>
            <a:off x="164592" y="147085"/>
            <a:ext cx="8810847" cy="65653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900" y="0"/>
                </a:moveTo>
                <a:lnTo>
                  <a:pt x="21600" y="0"/>
                </a:lnTo>
                <a:lnTo>
                  <a:pt x="21600" y="19050"/>
                </a:lnTo>
                <a:cubicBezTo>
                  <a:pt x="21600" y="20458"/>
                  <a:pt x="20749" y="21600"/>
                  <a:pt x="19700" y="21600"/>
                </a:cubicBezTo>
                <a:lnTo>
                  <a:pt x="0" y="21600"/>
                </a:lnTo>
                <a:lnTo>
                  <a:pt x="0" y="2550"/>
                </a:lnTo>
                <a:cubicBezTo>
                  <a:pt x="0" y="1142"/>
                  <a:pt x="851" y="0"/>
                  <a:pt x="1900" y="0"/>
                </a:cubicBezTo>
                <a:close/>
              </a:path>
            </a:pathLst>
          </a:custGeom>
          <a:solidFill>
            <a:srgbClr val="878A79">
              <a:alpha val="64999"/>
            </a:srgbClr>
          </a:solidFill>
          <a:ln w="11000" cap="rnd">
            <a:solidFill>
              <a:srgbClr val="9C9F8D">
                <a:alpha val="88000"/>
              </a:srgbClr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pPr>
          </a:p>
        </p:txBody>
      </p:sp>
      <p:sp>
        <p:nvSpPr>
          <p:cNvPr id="343" name="Title Text"/>
          <p:cNvSpPr/>
          <p:nvPr>
            <p:ph type="title"/>
          </p:nvPr>
        </p:nvSpPr>
        <p:spPr>
          <a:xfrm>
            <a:off x="457200" y="253536"/>
            <a:ext cx="8229600" cy="1143001"/>
          </a:xfrm>
          <a:prstGeom prst="rect">
            <a:avLst/>
          </a:prstGeom>
        </p:spPr>
        <p:txBody>
          <a:bodyPr anchor="b"/>
          <a:lstStyle>
            <a:lvl1pPr indent="54864" algn="r">
              <a:defRPr b="0" sz="4600">
                <a:solidFill>
                  <a:srgbClr val="E7E9CA"/>
                </a:solidFill>
                <a:effectLst>
                  <a:outerShdw sx="100000" sy="100000" kx="0" ky="0" algn="b" rotWithShape="0" blurRad="38100" dist="25500" dir="5400000">
                    <a:srgbClr val="000000">
                      <a:alpha val="75000"/>
                    </a:srgbClr>
                  </a:outerShdw>
                </a:effectLst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44" name="Body Level One…"/>
          <p:cNvSpPr/>
          <p:nvPr>
            <p:ph type="body" idx="1"/>
          </p:nvPr>
        </p:nvSpPr>
        <p:spPr>
          <a:xfrm>
            <a:off x="457200" y="1646236"/>
            <a:ext cx="8229600" cy="4526281"/>
          </a:xfrm>
          <a:prstGeom prst="rect">
            <a:avLst/>
          </a:prstGeom>
        </p:spPr>
        <p:txBody>
          <a:bodyPr/>
          <a:lstStyle>
            <a:lvl1pPr marL="292100" indent="-292100">
              <a:spcBef>
                <a:spcPts val="0"/>
              </a:spcBef>
              <a:buClr>
                <a:srgbClr val="72A376"/>
              </a:buClr>
              <a:buSzPct val="70000"/>
              <a:buChar char="⦿"/>
              <a:defRPr sz="3200">
                <a:latin typeface="Rockwell"/>
                <a:ea typeface="Rockwell"/>
                <a:cs typeface="Rockwell"/>
                <a:sym typeface="Rockwell"/>
              </a:defRPr>
            </a:lvl1pPr>
            <a:lvl2pPr marL="692833" indent="-281353">
              <a:spcBef>
                <a:spcPts val="0"/>
              </a:spcBef>
              <a:buClr>
                <a:srgbClr val="72A376"/>
              </a:buClr>
              <a:buSzPct val="90000"/>
              <a:buChar char="•"/>
              <a:defRPr sz="3200">
                <a:latin typeface="Rockwell"/>
                <a:ea typeface="Rockwell"/>
                <a:cs typeface="Rockwell"/>
                <a:sym typeface="Rockwell"/>
              </a:defRPr>
            </a:lvl2pPr>
            <a:lvl3pPr marL="898099" indent="-267163">
              <a:spcBef>
                <a:spcPts val="0"/>
              </a:spcBef>
              <a:buClr>
                <a:srgbClr val="72A376"/>
              </a:buClr>
              <a:buSzPct val="100000"/>
              <a:buChar char="●"/>
              <a:defRPr sz="3200">
                <a:latin typeface="Rockwell"/>
                <a:ea typeface="Rockwell"/>
                <a:cs typeface="Rockwell"/>
                <a:sym typeface="Rockwell"/>
              </a:defRPr>
            </a:lvl3pPr>
            <a:lvl4pPr marL="1115567" indent="-292608">
              <a:spcBef>
                <a:spcPts val="0"/>
              </a:spcBef>
              <a:buClr>
                <a:srgbClr val="72A376"/>
              </a:buClr>
              <a:buChar char="●"/>
              <a:defRPr sz="3200">
                <a:latin typeface="Rockwell"/>
                <a:ea typeface="Rockwell"/>
                <a:cs typeface="Rockwell"/>
                <a:sym typeface="Rockwell"/>
              </a:defRPr>
            </a:lvl4pPr>
            <a:lvl5pPr marL="1313848" indent="-308008">
              <a:spcBef>
                <a:spcPts val="0"/>
              </a:spcBef>
              <a:buClr>
                <a:srgbClr val="72A376"/>
              </a:buClr>
              <a:buChar char="●"/>
              <a:defRPr sz="3200">
                <a:latin typeface="Rockwell"/>
                <a:ea typeface="Rockwell"/>
                <a:cs typeface="Rockwell"/>
                <a:sym typeface="Rockwell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45" name="Slide Number"/>
          <p:cNvSpPr/>
          <p:nvPr>
            <p:ph type="sldNum" sz="quarter" idx="2"/>
          </p:nvPr>
        </p:nvSpPr>
        <p:spPr>
          <a:xfrm>
            <a:off x="8795899" y="6485358"/>
            <a:ext cx="307341" cy="332741"/>
          </a:xfrm>
          <a:prstGeom prst="rect">
            <a:avLst/>
          </a:prstGeom>
        </p:spPr>
        <p:txBody>
          <a:bodyPr lIns="45719" tIns="45719" rIns="45719" bIns="45719" anchor="ctr"/>
          <a:lstStyle>
            <a:lvl1pPr>
              <a:defRPr sz="1600">
                <a:solidFill>
                  <a:srgbClr val="DFE0D4"/>
                </a:solidFill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ertical Title and Text">
    <p:bg>
      <p:bgPr>
        <a:blipFill rotWithShape="1">
          <a:blip r:embed="rId2"/>
          <a:srcRect l="0" t="0" r="0" b="0"/>
          <a:tile tx="0" ty="0" sx="100000" sy="100000" flip="none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Round Diagonal Corner Rectangle 6"/>
          <p:cNvSpPr/>
          <p:nvPr/>
        </p:nvSpPr>
        <p:spPr>
          <a:xfrm>
            <a:off x="164592" y="147085"/>
            <a:ext cx="8810847" cy="65653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900" y="0"/>
                </a:moveTo>
                <a:lnTo>
                  <a:pt x="21600" y="0"/>
                </a:lnTo>
                <a:lnTo>
                  <a:pt x="21600" y="19050"/>
                </a:lnTo>
                <a:cubicBezTo>
                  <a:pt x="21600" y="20458"/>
                  <a:pt x="20749" y="21600"/>
                  <a:pt x="19700" y="21600"/>
                </a:cubicBezTo>
                <a:lnTo>
                  <a:pt x="0" y="21600"/>
                </a:lnTo>
                <a:lnTo>
                  <a:pt x="0" y="2550"/>
                </a:lnTo>
                <a:cubicBezTo>
                  <a:pt x="0" y="1142"/>
                  <a:pt x="851" y="0"/>
                  <a:pt x="1900" y="0"/>
                </a:cubicBezTo>
                <a:close/>
              </a:path>
            </a:pathLst>
          </a:custGeom>
          <a:solidFill>
            <a:srgbClr val="878A79">
              <a:alpha val="64999"/>
            </a:srgbClr>
          </a:solidFill>
          <a:ln w="11000" cap="rnd">
            <a:solidFill>
              <a:srgbClr val="9C9F8D">
                <a:alpha val="88000"/>
              </a:srgbClr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pPr>
          </a:p>
        </p:txBody>
      </p:sp>
      <p:sp>
        <p:nvSpPr>
          <p:cNvPr id="353" name="Title Text"/>
          <p:cNvSpPr/>
          <p:nvPr>
            <p:ph type="title"/>
          </p:nvPr>
        </p:nvSpPr>
        <p:spPr>
          <a:xfrm>
            <a:off x="6629400" y="274638"/>
            <a:ext cx="2057400" cy="5851526"/>
          </a:xfrm>
          <a:prstGeom prst="rect">
            <a:avLst/>
          </a:prstGeom>
        </p:spPr>
        <p:txBody>
          <a:bodyPr anchor="b"/>
          <a:lstStyle>
            <a:lvl1pPr indent="54864" algn="l">
              <a:defRPr b="0" sz="4600">
                <a:solidFill>
                  <a:srgbClr val="E7E9CA"/>
                </a:solidFill>
                <a:effectLst>
                  <a:outerShdw sx="100000" sy="100000" kx="0" ky="0" algn="b" rotWithShape="0" blurRad="38100" dist="25500" dir="5400000">
                    <a:srgbClr val="000000">
                      <a:alpha val="75000"/>
                    </a:srgbClr>
                  </a:outerShdw>
                </a:effectLst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54" name="Body Level One…"/>
          <p:cNvSpPr/>
          <p:nvPr>
            <p:ph type="body" idx="1"/>
          </p:nvPr>
        </p:nvSpPr>
        <p:spPr>
          <a:xfrm>
            <a:off x="457200" y="274638"/>
            <a:ext cx="6019800" cy="5851526"/>
          </a:xfrm>
          <a:prstGeom prst="rect">
            <a:avLst/>
          </a:prstGeom>
        </p:spPr>
        <p:txBody>
          <a:bodyPr/>
          <a:lstStyle>
            <a:lvl1pPr marL="292100" indent="-292100">
              <a:spcBef>
                <a:spcPts val="0"/>
              </a:spcBef>
              <a:buClr>
                <a:srgbClr val="72A376"/>
              </a:buClr>
              <a:buSzPct val="70000"/>
              <a:buChar char="⦿"/>
              <a:defRPr sz="3200">
                <a:latin typeface="Rockwell"/>
                <a:ea typeface="Rockwell"/>
                <a:cs typeface="Rockwell"/>
                <a:sym typeface="Rockwell"/>
              </a:defRPr>
            </a:lvl1pPr>
            <a:lvl2pPr marL="692833" indent="-281353">
              <a:spcBef>
                <a:spcPts val="0"/>
              </a:spcBef>
              <a:buClr>
                <a:srgbClr val="72A376"/>
              </a:buClr>
              <a:buSzPct val="90000"/>
              <a:buChar char="•"/>
              <a:defRPr sz="3200">
                <a:latin typeface="Rockwell"/>
                <a:ea typeface="Rockwell"/>
                <a:cs typeface="Rockwell"/>
                <a:sym typeface="Rockwell"/>
              </a:defRPr>
            </a:lvl2pPr>
            <a:lvl3pPr marL="898099" indent="-267163">
              <a:spcBef>
                <a:spcPts val="0"/>
              </a:spcBef>
              <a:buClr>
                <a:srgbClr val="72A376"/>
              </a:buClr>
              <a:buSzPct val="100000"/>
              <a:buChar char="●"/>
              <a:defRPr sz="3200">
                <a:latin typeface="Rockwell"/>
                <a:ea typeface="Rockwell"/>
                <a:cs typeface="Rockwell"/>
                <a:sym typeface="Rockwell"/>
              </a:defRPr>
            </a:lvl3pPr>
            <a:lvl4pPr marL="1115567" indent="-292608">
              <a:spcBef>
                <a:spcPts val="0"/>
              </a:spcBef>
              <a:buClr>
                <a:srgbClr val="72A376"/>
              </a:buClr>
              <a:buChar char="●"/>
              <a:defRPr sz="3200">
                <a:latin typeface="Rockwell"/>
                <a:ea typeface="Rockwell"/>
                <a:cs typeface="Rockwell"/>
                <a:sym typeface="Rockwell"/>
              </a:defRPr>
            </a:lvl4pPr>
            <a:lvl5pPr marL="1313848" indent="-308008">
              <a:spcBef>
                <a:spcPts val="0"/>
              </a:spcBef>
              <a:buClr>
                <a:srgbClr val="72A376"/>
              </a:buClr>
              <a:buChar char="●"/>
              <a:defRPr sz="3200">
                <a:latin typeface="Rockwell"/>
                <a:ea typeface="Rockwell"/>
                <a:cs typeface="Rockwell"/>
                <a:sym typeface="Rockwell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55" name="Slide Number"/>
          <p:cNvSpPr/>
          <p:nvPr>
            <p:ph type="sldNum" sz="quarter" idx="2"/>
          </p:nvPr>
        </p:nvSpPr>
        <p:spPr>
          <a:xfrm>
            <a:off x="8795899" y="6485358"/>
            <a:ext cx="307341" cy="332741"/>
          </a:xfrm>
          <a:prstGeom prst="rect">
            <a:avLst/>
          </a:prstGeom>
        </p:spPr>
        <p:txBody>
          <a:bodyPr lIns="45719" tIns="45719" rIns="45719" bIns="45719" anchor="ctr"/>
          <a:lstStyle>
            <a:lvl1pPr>
              <a:defRPr sz="1600">
                <a:solidFill>
                  <a:srgbClr val="DFE0D4"/>
                </a:solidFill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Slide">
    <p:bg>
      <p:bgPr>
        <a:gradFill flip="none" rotWithShape="1">
          <a:gsLst>
            <a:gs pos="0">
              <a:srgbClr val="42A1D9"/>
            </a:gs>
            <a:gs pos="25000">
              <a:srgbClr val="4499C9"/>
            </a:gs>
            <a:gs pos="100000">
              <a:srgbClr val="002A36"/>
            </a:gs>
          </a:gsLst>
          <a:path path="circle">
            <a:fillToRect l="50000" t="50000" r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Freeform 6"/>
          <p:cNvSpPr/>
          <p:nvPr/>
        </p:nvSpPr>
        <p:spPr>
          <a:xfrm>
            <a:off x="-9525" y="-7144"/>
            <a:ext cx="9163051" cy="10414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2" y="66"/>
                </a:moveTo>
                <a:lnTo>
                  <a:pt x="9513" y="0"/>
                </a:lnTo>
                <a:cubicBezTo>
                  <a:pt x="10276" y="3326"/>
                  <a:pt x="14325" y="12084"/>
                  <a:pt x="16368" y="12084"/>
                </a:cubicBezTo>
                <a:cubicBezTo>
                  <a:pt x="18412" y="12084"/>
                  <a:pt x="20679" y="5005"/>
                  <a:pt x="21578" y="1811"/>
                </a:cubicBezTo>
                <a:lnTo>
                  <a:pt x="21600" y="7013"/>
                </a:lnTo>
                <a:cubicBezTo>
                  <a:pt x="21218" y="8462"/>
                  <a:pt x="18771" y="14521"/>
                  <a:pt x="16099" y="14455"/>
                </a:cubicBezTo>
                <a:cubicBezTo>
                  <a:pt x="13427" y="14389"/>
                  <a:pt x="8252" y="5433"/>
                  <a:pt x="5568" y="6618"/>
                </a:cubicBezTo>
                <a:cubicBezTo>
                  <a:pt x="2807" y="6882"/>
                  <a:pt x="1010" y="15871"/>
                  <a:pt x="0" y="21600"/>
                </a:cubicBezTo>
                <a:lnTo>
                  <a:pt x="22" y="66"/>
                </a:lnTo>
                <a:close/>
              </a:path>
            </a:pathLst>
          </a:custGeom>
          <a:gradFill>
            <a:gsLst>
              <a:gs pos="0">
                <a:srgbClr val="00739E">
                  <a:alpha val="45000"/>
                </a:srgbClr>
              </a:gs>
              <a:gs pos="100000">
                <a:srgbClr val="00C5CE">
                  <a:alpha val="5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sp>
        <p:nvSpPr>
          <p:cNvPr id="363" name="Freeform 7"/>
          <p:cNvSpPr/>
          <p:nvPr/>
        </p:nvSpPr>
        <p:spPr>
          <a:xfrm>
            <a:off x="4381500" y="-7145"/>
            <a:ext cx="4762501" cy="6072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552" fill="norm" stroke="1" extrusionOk="0">
                <a:moveTo>
                  <a:pt x="0" y="0"/>
                </a:moveTo>
                <a:cubicBezTo>
                  <a:pt x="1253" y="3703"/>
                  <a:pt x="8410" y="19349"/>
                  <a:pt x="12010" y="20475"/>
                </a:cubicBezTo>
                <a:cubicBezTo>
                  <a:pt x="15610" y="21600"/>
                  <a:pt x="20002" y="10128"/>
                  <a:pt x="21600" y="6752"/>
                </a:cubicBezTo>
                <a:lnTo>
                  <a:pt x="21600" y="21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9FA6">
                  <a:alpha val="30000"/>
                </a:srgbClr>
              </a:gs>
              <a:gs pos="80000">
                <a:srgbClr val="008ABE">
                  <a:alpha val="4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grpSp>
        <p:nvGrpSpPr>
          <p:cNvPr id="366" name="Group 1"/>
          <p:cNvGrpSpPr/>
          <p:nvPr/>
        </p:nvGrpSpPr>
        <p:grpSpPr>
          <a:xfrm>
            <a:off x="-29295" y="-16113"/>
            <a:ext cx="9197179" cy="1058653"/>
            <a:chOff x="0" y="0"/>
            <a:chExt cx="9197178" cy="1058652"/>
          </a:xfrm>
        </p:grpSpPr>
        <p:sp>
          <p:nvSpPr>
            <p:cNvPr id="364" name="Freeform 11"/>
            <p:cNvSpPr/>
            <p:nvPr/>
          </p:nvSpPr>
          <p:spPr>
            <a:xfrm rot="21435692">
              <a:off x="9616" y="218536"/>
              <a:ext cx="9163051" cy="621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80" fill="norm" stroke="1" extrusionOk="0">
                  <a:moveTo>
                    <a:pt x="0" y="19778"/>
                  </a:moveTo>
                  <a:cubicBezTo>
                    <a:pt x="1055" y="15110"/>
                    <a:pt x="3454" y="5630"/>
                    <a:pt x="6017" y="5774"/>
                  </a:cubicBezTo>
                  <a:cubicBezTo>
                    <a:pt x="8581" y="5917"/>
                    <a:pt x="12783" y="21600"/>
                    <a:pt x="15380" y="20638"/>
                  </a:cubicBezTo>
                  <a:cubicBezTo>
                    <a:pt x="17978" y="19675"/>
                    <a:pt x="20305" y="4300"/>
                    <a:pt x="21600" y="0"/>
                  </a:cubicBezTo>
                </a:path>
              </a:pathLst>
            </a:custGeom>
            <a:noFill/>
            <a:ln w="10795" cap="flat">
              <a:solidFill>
                <a:srgbClr val="05A0BE">
                  <a:alpha val="78000"/>
                </a:srgb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solidFill>
                    <a:srgbClr val="FFFFFF"/>
                  </a:solidFill>
                  <a:latin typeface="Constantia"/>
                  <a:ea typeface="Constantia"/>
                  <a:cs typeface="Constantia"/>
                  <a:sym typeface="Constantia"/>
                </a:defRPr>
              </a:pPr>
            </a:p>
          </p:txBody>
        </p:sp>
        <p:sp>
          <p:nvSpPr>
            <p:cNvPr id="365" name="Freeform 12"/>
            <p:cNvSpPr/>
            <p:nvPr/>
          </p:nvSpPr>
          <p:spPr>
            <a:xfrm rot="21435692">
              <a:off x="14474" y="291986"/>
              <a:ext cx="9175813" cy="507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82" fill="norm" stroke="1" extrusionOk="0">
                  <a:moveTo>
                    <a:pt x="0" y="18514"/>
                  </a:moveTo>
                  <a:cubicBezTo>
                    <a:pt x="1023" y="16364"/>
                    <a:pt x="3563" y="5413"/>
                    <a:pt x="6136" y="5767"/>
                  </a:cubicBezTo>
                  <a:cubicBezTo>
                    <a:pt x="8710" y="6121"/>
                    <a:pt x="12864" y="21600"/>
                    <a:pt x="15441" y="20639"/>
                  </a:cubicBezTo>
                  <a:cubicBezTo>
                    <a:pt x="18019" y="19678"/>
                    <a:pt x="20319" y="4300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08B6BA">
                  <a:alpha val="78000"/>
                </a:srgb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solidFill>
                    <a:srgbClr val="FFFFFF"/>
                  </a:solidFill>
                  <a:latin typeface="Constantia"/>
                  <a:ea typeface="Constantia"/>
                  <a:cs typeface="Constantia"/>
                  <a:sym typeface="Constantia"/>
                </a:defRPr>
              </a:pPr>
            </a:p>
          </p:txBody>
        </p:sp>
      </p:grpSp>
      <p:sp>
        <p:nvSpPr>
          <p:cNvPr id="367" name="Title Text"/>
          <p:cNvSpPr/>
          <p:nvPr>
            <p:ph type="title"/>
          </p:nvPr>
        </p:nvSpPr>
        <p:spPr>
          <a:xfrm>
            <a:off x="533400" y="1371600"/>
            <a:ext cx="7851648" cy="1828800"/>
          </a:xfrm>
          <a:prstGeom prst="rect">
            <a:avLst/>
          </a:prstGeom>
        </p:spPr>
        <p:txBody>
          <a:bodyPr lIns="0" tIns="0" rIns="0" bIns="0" anchor="b"/>
          <a:lstStyle>
            <a:lvl1pPr algn="r">
              <a:defRPr sz="5600">
                <a:solidFill>
                  <a:srgbClr val="4DE1EA"/>
                </a:solidFill>
                <a:effectLst>
                  <a:outerShdw sx="100000" sy="100000" kx="0" ky="0" algn="b" rotWithShape="0" blurRad="38100" dist="25400" dir="54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68" name="Body Level One…"/>
          <p:cNvSpPr/>
          <p:nvPr>
            <p:ph type="body" sz="half" idx="1"/>
          </p:nvPr>
        </p:nvSpPr>
        <p:spPr>
          <a:xfrm>
            <a:off x="533400" y="3228536"/>
            <a:ext cx="7854696" cy="1752601"/>
          </a:xfrm>
          <a:prstGeom prst="rect">
            <a:avLst/>
          </a:prstGeom>
        </p:spPr>
        <p:txBody>
          <a:bodyPr lIns="0" tIns="0" rIns="0" bIns="0"/>
          <a:lstStyle>
            <a:lvl1pPr marL="0" marR="45719" indent="0" algn="r">
              <a:buClrTx/>
              <a:buSzTx/>
              <a:buNone/>
              <a:defRPr sz="2600">
                <a:latin typeface="Constantia"/>
                <a:ea typeface="Constantia"/>
                <a:cs typeface="Constantia"/>
                <a:sym typeface="Constantia"/>
              </a:defRPr>
            </a:lvl1pPr>
            <a:lvl2pPr marL="0" marR="45719" indent="457200" algn="r">
              <a:buClrTx/>
              <a:buSzTx/>
              <a:buNone/>
              <a:defRPr sz="2600">
                <a:latin typeface="Constantia"/>
                <a:ea typeface="Constantia"/>
                <a:cs typeface="Constantia"/>
                <a:sym typeface="Constantia"/>
              </a:defRPr>
            </a:lvl2pPr>
            <a:lvl3pPr marL="0" marR="45719" indent="914400" algn="r">
              <a:buClrTx/>
              <a:buSzTx/>
              <a:buNone/>
              <a:defRPr sz="2600">
                <a:latin typeface="Constantia"/>
                <a:ea typeface="Constantia"/>
                <a:cs typeface="Constantia"/>
                <a:sym typeface="Constantia"/>
              </a:defRPr>
            </a:lvl3pPr>
            <a:lvl4pPr marL="0" marR="45719" indent="1371600" algn="r">
              <a:buClrTx/>
              <a:buSzTx/>
              <a:buNone/>
              <a:defRPr sz="2600">
                <a:latin typeface="Constantia"/>
                <a:ea typeface="Constantia"/>
                <a:cs typeface="Constantia"/>
                <a:sym typeface="Constantia"/>
              </a:defRPr>
            </a:lvl4pPr>
            <a:lvl5pPr marL="0" marR="45719" indent="1828800" algn="r">
              <a:buClrTx/>
              <a:buSzTx/>
              <a:buNone/>
              <a:defRPr sz="2600">
                <a:latin typeface="Constantia"/>
                <a:ea typeface="Constantia"/>
                <a:cs typeface="Constantia"/>
                <a:sym typeface="Constantia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9" name="Slide Number"/>
          <p:cNvSpPr/>
          <p:nvPr>
            <p:ph type="sldNum" sz="quarter" idx="2"/>
          </p:nvPr>
        </p:nvSpPr>
        <p:spPr>
          <a:xfrm>
            <a:off x="8521700" y="6518275"/>
            <a:ext cx="165101" cy="2032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D1EA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Content">
    <p:bg>
      <p:bgPr>
        <a:blipFill rotWithShape="1">
          <a:blip r:embed="rId2"/>
          <a:srcRect l="0" t="0" r="0" b="0"/>
          <a:tile tx="0" ty="0" sx="100000" sy="100000" flip="none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Freeform 6"/>
          <p:cNvSpPr/>
          <p:nvPr/>
        </p:nvSpPr>
        <p:spPr>
          <a:xfrm>
            <a:off x="-9525" y="-7144"/>
            <a:ext cx="9163051" cy="10414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2" y="66"/>
                </a:moveTo>
                <a:lnTo>
                  <a:pt x="9513" y="0"/>
                </a:lnTo>
                <a:cubicBezTo>
                  <a:pt x="10276" y="3326"/>
                  <a:pt x="14325" y="12084"/>
                  <a:pt x="16368" y="12084"/>
                </a:cubicBezTo>
                <a:cubicBezTo>
                  <a:pt x="18412" y="12084"/>
                  <a:pt x="20679" y="5005"/>
                  <a:pt x="21578" y="1811"/>
                </a:cubicBezTo>
                <a:lnTo>
                  <a:pt x="21600" y="7013"/>
                </a:lnTo>
                <a:cubicBezTo>
                  <a:pt x="21218" y="8462"/>
                  <a:pt x="18771" y="14521"/>
                  <a:pt x="16099" y="14455"/>
                </a:cubicBezTo>
                <a:cubicBezTo>
                  <a:pt x="13427" y="14389"/>
                  <a:pt x="8252" y="5433"/>
                  <a:pt x="5568" y="6618"/>
                </a:cubicBezTo>
                <a:cubicBezTo>
                  <a:pt x="2807" y="6882"/>
                  <a:pt x="1010" y="15871"/>
                  <a:pt x="0" y="21600"/>
                </a:cubicBezTo>
                <a:lnTo>
                  <a:pt x="22" y="66"/>
                </a:lnTo>
                <a:close/>
              </a:path>
            </a:pathLst>
          </a:custGeom>
          <a:gradFill>
            <a:gsLst>
              <a:gs pos="0">
                <a:srgbClr val="00739E">
                  <a:alpha val="45000"/>
                </a:srgbClr>
              </a:gs>
              <a:gs pos="100000">
                <a:srgbClr val="00C5CE">
                  <a:alpha val="5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sp>
        <p:nvSpPr>
          <p:cNvPr id="377" name="Freeform 7"/>
          <p:cNvSpPr/>
          <p:nvPr/>
        </p:nvSpPr>
        <p:spPr>
          <a:xfrm>
            <a:off x="4381500" y="-7145"/>
            <a:ext cx="4762501" cy="6072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552" fill="norm" stroke="1" extrusionOk="0">
                <a:moveTo>
                  <a:pt x="0" y="0"/>
                </a:moveTo>
                <a:cubicBezTo>
                  <a:pt x="1253" y="3703"/>
                  <a:pt x="8410" y="19349"/>
                  <a:pt x="12010" y="20475"/>
                </a:cubicBezTo>
                <a:cubicBezTo>
                  <a:pt x="15610" y="21600"/>
                  <a:pt x="20002" y="10128"/>
                  <a:pt x="21600" y="6752"/>
                </a:cubicBezTo>
                <a:lnTo>
                  <a:pt x="21600" y="21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9FA6">
                  <a:alpha val="30000"/>
                </a:srgbClr>
              </a:gs>
              <a:gs pos="80000">
                <a:srgbClr val="008ABE">
                  <a:alpha val="4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grpSp>
        <p:nvGrpSpPr>
          <p:cNvPr id="380" name="Group 1"/>
          <p:cNvGrpSpPr/>
          <p:nvPr/>
        </p:nvGrpSpPr>
        <p:grpSpPr>
          <a:xfrm>
            <a:off x="-29295" y="-16113"/>
            <a:ext cx="9197179" cy="1058653"/>
            <a:chOff x="0" y="0"/>
            <a:chExt cx="9197178" cy="1058652"/>
          </a:xfrm>
        </p:grpSpPr>
        <p:sp>
          <p:nvSpPr>
            <p:cNvPr id="378" name="Freeform 11"/>
            <p:cNvSpPr/>
            <p:nvPr/>
          </p:nvSpPr>
          <p:spPr>
            <a:xfrm rot="21435692">
              <a:off x="9616" y="218536"/>
              <a:ext cx="9163051" cy="621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80" fill="norm" stroke="1" extrusionOk="0">
                  <a:moveTo>
                    <a:pt x="0" y="19778"/>
                  </a:moveTo>
                  <a:cubicBezTo>
                    <a:pt x="1055" y="15110"/>
                    <a:pt x="3454" y="5630"/>
                    <a:pt x="6017" y="5774"/>
                  </a:cubicBezTo>
                  <a:cubicBezTo>
                    <a:pt x="8581" y="5917"/>
                    <a:pt x="12783" y="21600"/>
                    <a:pt x="15380" y="20638"/>
                  </a:cubicBezTo>
                  <a:cubicBezTo>
                    <a:pt x="17978" y="19675"/>
                    <a:pt x="20305" y="4300"/>
                    <a:pt x="21600" y="0"/>
                  </a:cubicBezTo>
                </a:path>
              </a:pathLst>
            </a:custGeom>
            <a:noFill/>
            <a:ln w="10795" cap="flat">
              <a:solidFill>
                <a:srgbClr val="05A0BE">
                  <a:alpha val="78000"/>
                </a:srgb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Constantia"/>
                  <a:ea typeface="Constantia"/>
                  <a:cs typeface="Constantia"/>
                  <a:sym typeface="Constantia"/>
                </a:defRPr>
              </a:pPr>
            </a:p>
          </p:txBody>
        </p:sp>
        <p:sp>
          <p:nvSpPr>
            <p:cNvPr id="379" name="Freeform 12"/>
            <p:cNvSpPr/>
            <p:nvPr/>
          </p:nvSpPr>
          <p:spPr>
            <a:xfrm rot="21435692">
              <a:off x="14474" y="291986"/>
              <a:ext cx="9175813" cy="507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82" fill="norm" stroke="1" extrusionOk="0">
                  <a:moveTo>
                    <a:pt x="0" y="18514"/>
                  </a:moveTo>
                  <a:cubicBezTo>
                    <a:pt x="1023" y="16364"/>
                    <a:pt x="3563" y="5413"/>
                    <a:pt x="6136" y="5767"/>
                  </a:cubicBezTo>
                  <a:cubicBezTo>
                    <a:pt x="8710" y="6121"/>
                    <a:pt x="12864" y="21600"/>
                    <a:pt x="15441" y="20639"/>
                  </a:cubicBezTo>
                  <a:cubicBezTo>
                    <a:pt x="18019" y="19678"/>
                    <a:pt x="20319" y="4300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08B6BA">
                  <a:alpha val="78000"/>
                </a:srgb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Constantia"/>
                  <a:ea typeface="Constantia"/>
                  <a:cs typeface="Constantia"/>
                  <a:sym typeface="Constantia"/>
                </a:defRPr>
              </a:pPr>
            </a:p>
          </p:txBody>
        </p:sp>
      </p:grpSp>
      <p:sp>
        <p:nvSpPr>
          <p:cNvPr id="381" name="Title Text"/>
          <p:cNvSpPr/>
          <p:nvPr>
            <p:ph type="title"/>
          </p:nvPr>
        </p:nvSpPr>
        <p:spPr>
          <a:xfrm>
            <a:off x="457200" y="704087"/>
            <a:ext cx="8229600" cy="1143001"/>
          </a:xfrm>
          <a:prstGeom prst="rect">
            <a:avLst/>
          </a:prstGeom>
        </p:spPr>
        <p:txBody>
          <a:bodyPr lIns="0" tIns="0" rIns="0" bIns="0" anchor="b"/>
          <a:lstStyle>
            <a:lvl1pPr algn="l">
              <a:defRPr b="0" sz="5000">
                <a:solidFill>
                  <a:srgbClr val="04617B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>
              <a:defRPr>
                <a:effectLst/>
              </a:defRPr>
            </a:pPr>
            <a:r>
              <a:t>Title Text</a:t>
            </a:r>
          </a:p>
        </p:txBody>
      </p:sp>
      <p:sp>
        <p:nvSpPr>
          <p:cNvPr id="382" name="Body Level One…"/>
          <p:cNvSpPr/>
          <p:nvPr>
            <p:ph type="body" idx="1"/>
          </p:nvPr>
        </p:nvSpPr>
        <p:spPr>
          <a:xfrm>
            <a:off x="457200" y="1935479"/>
            <a:ext cx="8229600" cy="4389121"/>
          </a:xfrm>
          <a:prstGeom prst="rect">
            <a:avLst/>
          </a:prstGeom>
        </p:spPr>
        <p:txBody>
          <a:bodyPr/>
          <a:lstStyle>
            <a:lvl1pPr marL="274320" indent="-274320">
              <a:buClr>
                <a:srgbClr val="0BD0D9"/>
              </a:buClr>
              <a:buSzPct val="95000"/>
              <a:buChar char="●"/>
              <a:defRPr sz="26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660654" indent="-267461">
              <a:buClr>
                <a:srgbClr val="0BD0D9"/>
              </a:buClr>
              <a:buSzPct val="85000"/>
              <a:buChar char="●"/>
              <a:defRPr sz="26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973182" indent="-305670">
              <a:buClr>
                <a:srgbClr val="0BD0D9"/>
              </a:buClr>
              <a:buSzPct val="70000"/>
              <a:buChar char="●"/>
              <a:defRPr sz="26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251813" indent="-273405">
              <a:buClr>
                <a:srgbClr val="0BD0D9"/>
              </a:buClr>
              <a:buSzPct val="65000"/>
              <a:buChar char="●"/>
              <a:defRPr sz="26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1526133" indent="-273405">
              <a:buClr>
                <a:srgbClr val="0BD0D9"/>
              </a:buClr>
              <a:buSzPct val="65000"/>
              <a:buChar char="●"/>
              <a:defRPr sz="26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83" name="Slide Number"/>
          <p:cNvSpPr/>
          <p:nvPr>
            <p:ph type="sldNum" sz="quarter" idx="2"/>
          </p:nvPr>
        </p:nvSpPr>
        <p:spPr>
          <a:xfrm>
            <a:off x="8521700" y="6518275"/>
            <a:ext cx="165101" cy="2032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4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Section Header">
    <p:bg>
      <p:bgPr>
        <a:gradFill flip="none" rotWithShape="1">
          <a:gsLst>
            <a:gs pos="0">
              <a:srgbClr val="42A1D9"/>
            </a:gs>
            <a:gs pos="25000">
              <a:srgbClr val="4499C9"/>
            </a:gs>
            <a:gs pos="100000">
              <a:srgbClr val="002A36"/>
            </a:gs>
          </a:gsLst>
          <a:path path="circle">
            <a:fillToRect l="50000" t="50000" r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Freeform 6"/>
          <p:cNvSpPr/>
          <p:nvPr/>
        </p:nvSpPr>
        <p:spPr>
          <a:xfrm>
            <a:off x="-9525" y="-7144"/>
            <a:ext cx="9163051" cy="10414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2" y="66"/>
                </a:moveTo>
                <a:lnTo>
                  <a:pt x="9513" y="0"/>
                </a:lnTo>
                <a:cubicBezTo>
                  <a:pt x="10276" y="3326"/>
                  <a:pt x="14325" y="12084"/>
                  <a:pt x="16368" y="12084"/>
                </a:cubicBezTo>
                <a:cubicBezTo>
                  <a:pt x="18412" y="12084"/>
                  <a:pt x="20679" y="5005"/>
                  <a:pt x="21578" y="1811"/>
                </a:cubicBezTo>
                <a:lnTo>
                  <a:pt x="21600" y="7013"/>
                </a:lnTo>
                <a:cubicBezTo>
                  <a:pt x="21218" y="8462"/>
                  <a:pt x="18771" y="14521"/>
                  <a:pt x="16099" y="14455"/>
                </a:cubicBezTo>
                <a:cubicBezTo>
                  <a:pt x="13427" y="14389"/>
                  <a:pt x="8252" y="5433"/>
                  <a:pt x="5568" y="6618"/>
                </a:cubicBezTo>
                <a:cubicBezTo>
                  <a:pt x="2807" y="6882"/>
                  <a:pt x="1010" y="15871"/>
                  <a:pt x="0" y="21600"/>
                </a:cubicBezTo>
                <a:lnTo>
                  <a:pt x="22" y="66"/>
                </a:lnTo>
                <a:close/>
              </a:path>
            </a:pathLst>
          </a:custGeom>
          <a:gradFill>
            <a:gsLst>
              <a:gs pos="0">
                <a:srgbClr val="00739E">
                  <a:alpha val="45000"/>
                </a:srgbClr>
              </a:gs>
              <a:gs pos="100000">
                <a:srgbClr val="00C5CE">
                  <a:alpha val="5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sp>
        <p:nvSpPr>
          <p:cNvPr id="391" name="Freeform 7"/>
          <p:cNvSpPr/>
          <p:nvPr/>
        </p:nvSpPr>
        <p:spPr>
          <a:xfrm>
            <a:off x="4381500" y="-7145"/>
            <a:ext cx="4762501" cy="6072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552" fill="norm" stroke="1" extrusionOk="0">
                <a:moveTo>
                  <a:pt x="0" y="0"/>
                </a:moveTo>
                <a:cubicBezTo>
                  <a:pt x="1253" y="3703"/>
                  <a:pt x="8410" y="19349"/>
                  <a:pt x="12010" y="20475"/>
                </a:cubicBezTo>
                <a:cubicBezTo>
                  <a:pt x="15610" y="21600"/>
                  <a:pt x="20002" y="10128"/>
                  <a:pt x="21600" y="6752"/>
                </a:cubicBezTo>
                <a:lnTo>
                  <a:pt x="21600" y="21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9FA6">
                  <a:alpha val="30000"/>
                </a:srgbClr>
              </a:gs>
              <a:gs pos="80000">
                <a:srgbClr val="008ABE">
                  <a:alpha val="4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grpSp>
        <p:nvGrpSpPr>
          <p:cNvPr id="394" name="Group 1"/>
          <p:cNvGrpSpPr/>
          <p:nvPr/>
        </p:nvGrpSpPr>
        <p:grpSpPr>
          <a:xfrm>
            <a:off x="-29295" y="-16113"/>
            <a:ext cx="9197179" cy="1058653"/>
            <a:chOff x="0" y="0"/>
            <a:chExt cx="9197178" cy="1058652"/>
          </a:xfrm>
        </p:grpSpPr>
        <p:sp>
          <p:nvSpPr>
            <p:cNvPr id="392" name="Freeform 11"/>
            <p:cNvSpPr/>
            <p:nvPr/>
          </p:nvSpPr>
          <p:spPr>
            <a:xfrm rot="21435692">
              <a:off x="9616" y="218536"/>
              <a:ext cx="9163051" cy="621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80" fill="norm" stroke="1" extrusionOk="0">
                  <a:moveTo>
                    <a:pt x="0" y="19778"/>
                  </a:moveTo>
                  <a:cubicBezTo>
                    <a:pt x="1055" y="15110"/>
                    <a:pt x="3454" y="5630"/>
                    <a:pt x="6017" y="5774"/>
                  </a:cubicBezTo>
                  <a:cubicBezTo>
                    <a:pt x="8581" y="5917"/>
                    <a:pt x="12783" y="21600"/>
                    <a:pt x="15380" y="20638"/>
                  </a:cubicBezTo>
                  <a:cubicBezTo>
                    <a:pt x="17978" y="19675"/>
                    <a:pt x="20305" y="4300"/>
                    <a:pt x="21600" y="0"/>
                  </a:cubicBezTo>
                </a:path>
              </a:pathLst>
            </a:custGeom>
            <a:noFill/>
            <a:ln w="10795" cap="flat">
              <a:solidFill>
                <a:srgbClr val="05A0BE">
                  <a:alpha val="78000"/>
                </a:srgb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solidFill>
                    <a:srgbClr val="FFFFFF"/>
                  </a:solidFill>
                  <a:latin typeface="Constantia"/>
                  <a:ea typeface="Constantia"/>
                  <a:cs typeface="Constantia"/>
                  <a:sym typeface="Constantia"/>
                </a:defRPr>
              </a:pPr>
            </a:p>
          </p:txBody>
        </p:sp>
        <p:sp>
          <p:nvSpPr>
            <p:cNvPr id="393" name="Freeform 12"/>
            <p:cNvSpPr/>
            <p:nvPr/>
          </p:nvSpPr>
          <p:spPr>
            <a:xfrm rot="21435692">
              <a:off x="14474" y="291986"/>
              <a:ext cx="9175813" cy="507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82" fill="norm" stroke="1" extrusionOk="0">
                  <a:moveTo>
                    <a:pt x="0" y="18514"/>
                  </a:moveTo>
                  <a:cubicBezTo>
                    <a:pt x="1023" y="16364"/>
                    <a:pt x="3563" y="5413"/>
                    <a:pt x="6136" y="5767"/>
                  </a:cubicBezTo>
                  <a:cubicBezTo>
                    <a:pt x="8710" y="6121"/>
                    <a:pt x="12864" y="21600"/>
                    <a:pt x="15441" y="20639"/>
                  </a:cubicBezTo>
                  <a:cubicBezTo>
                    <a:pt x="18019" y="19678"/>
                    <a:pt x="20319" y="4300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08B6BA">
                  <a:alpha val="78000"/>
                </a:srgb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solidFill>
                    <a:srgbClr val="FFFFFF"/>
                  </a:solidFill>
                  <a:latin typeface="Constantia"/>
                  <a:ea typeface="Constantia"/>
                  <a:cs typeface="Constantia"/>
                  <a:sym typeface="Constantia"/>
                </a:defRPr>
              </a:pPr>
            </a:p>
          </p:txBody>
        </p:sp>
      </p:grpSp>
      <p:sp>
        <p:nvSpPr>
          <p:cNvPr id="395" name="Title Text"/>
          <p:cNvSpPr/>
          <p:nvPr>
            <p:ph type="title"/>
          </p:nvPr>
        </p:nvSpPr>
        <p:spPr>
          <a:xfrm>
            <a:off x="530351" y="1316736"/>
            <a:ext cx="7772401" cy="1362456"/>
          </a:xfrm>
          <a:prstGeom prst="rect">
            <a:avLst/>
          </a:prstGeom>
        </p:spPr>
        <p:txBody>
          <a:bodyPr lIns="0" tIns="0" rIns="0" bIns="0" anchor="b"/>
          <a:lstStyle>
            <a:lvl1pPr algn="l">
              <a:defRPr sz="5600">
                <a:solidFill>
                  <a:srgbClr val="4BE4AD"/>
                </a:solidFill>
                <a:effectLst>
                  <a:outerShdw sx="100000" sy="100000" kx="0" ky="0" algn="b" rotWithShape="0" blurRad="38100" dist="25400" dir="54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96" name="Body Level One…"/>
          <p:cNvSpPr/>
          <p:nvPr>
            <p:ph type="body" sz="quarter" idx="1"/>
          </p:nvPr>
        </p:nvSpPr>
        <p:spPr>
          <a:xfrm>
            <a:off x="530351" y="2704663"/>
            <a:ext cx="7772401" cy="150971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500"/>
              </a:spcBef>
              <a:buClrTx/>
              <a:buSzTx/>
              <a:buNone/>
              <a:defRPr sz="2200">
                <a:latin typeface="Constantia"/>
                <a:ea typeface="Constantia"/>
                <a:cs typeface="Constantia"/>
                <a:sym typeface="Constantia"/>
              </a:defRPr>
            </a:lvl1pPr>
            <a:lvl2pPr marL="0" indent="393192">
              <a:spcBef>
                <a:spcPts val="500"/>
              </a:spcBef>
              <a:buClrTx/>
              <a:buSzTx/>
              <a:buNone/>
              <a:defRPr sz="2200">
                <a:latin typeface="Constantia"/>
                <a:ea typeface="Constantia"/>
                <a:cs typeface="Constantia"/>
                <a:sym typeface="Constantia"/>
              </a:defRPr>
            </a:lvl2pPr>
            <a:lvl3pPr marL="0" indent="667511">
              <a:spcBef>
                <a:spcPts val="500"/>
              </a:spcBef>
              <a:buClrTx/>
              <a:buSzTx/>
              <a:buNone/>
              <a:defRPr sz="2200">
                <a:latin typeface="Constantia"/>
                <a:ea typeface="Constantia"/>
                <a:cs typeface="Constantia"/>
                <a:sym typeface="Constantia"/>
              </a:defRPr>
            </a:lvl3pPr>
            <a:lvl4pPr marL="0" indent="978408">
              <a:spcBef>
                <a:spcPts val="500"/>
              </a:spcBef>
              <a:buClrTx/>
              <a:buSzTx/>
              <a:buNone/>
              <a:defRPr sz="2200">
                <a:latin typeface="Constantia"/>
                <a:ea typeface="Constantia"/>
                <a:cs typeface="Constantia"/>
                <a:sym typeface="Constantia"/>
              </a:defRPr>
            </a:lvl4pPr>
            <a:lvl5pPr marL="0" indent="1252727">
              <a:spcBef>
                <a:spcPts val="500"/>
              </a:spcBef>
              <a:buClrTx/>
              <a:buSzTx/>
              <a:buNone/>
              <a:defRPr sz="2200">
                <a:latin typeface="Constantia"/>
                <a:ea typeface="Constantia"/>
                <a:cs typeface="Constantia"/>
                <a:sym typeface="Constantia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97" name="Slide Number"/>
          <p:cNvSpPr/>
          <p:nvPr>
            <p:ph type="sldNum" sz="quarter" idx="2"/>
          </p:nvPr>
        </p:nvSpPr>
        <p:spPr>
          <a:xfrm>
            <a:off x="8521700" y="6518275"/>
            <a:ext cx="165101" cy="2032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D1EA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wo Content">
    <p:bg>
      <p:bgPr>
        <a:blipFill rotWithShape="1">
          <a:blip r:embed="rId2"/>
          <a:srcRect l="0" t="0" r="0" b="0"/>
          <a:tile tx="0" ty="0" sx="100000" sy="100000" flip="none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Freeform 6"/>
          <p:cNvSpPr/>
          <p:nvPr/>
        </p:nvSpPr>
        <p:spPr>
          <a:xfrm>
            <a:off x="-9525" y="-7144"/>
            <a:ext cx="9163051" cy="10414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2" y="66"/>
                </a:moveTo>
                <a:lnTo>
                  <a:pt x="9513" y="0"/>
                </a:lnTo>
                <a:cubicBezTo>
                  <a:pt x="10276" y="3326"/>
                  <a:pt x="14325" y="12084"/>
                  <a:pt x="16368" y="12084"/>
                </a:cubicBezTo>
                <a:cubicBezTo>
                  <a:pt x="18412" y="12084"/>
                  <a:pt x="20679" y="5005"/>
                  <a:pt x="21578" y="1811"/>
                </a:cubicBezTo>
                <a:lnTo>
                  <a:pt x="21600" y="7013"/>
                </a:lnTo>
                <a:cubicBezTo>
                  <a:pt x="21218" y="8462"/>
                  <a:pt x="18771" y="14521"/>
                  <a:pt x="16099" y="14455"/>
                </a:cubicBezTo>
                <a:cubicBezTo>
                  <a:pt x="13427" y="14389"/>
                  <a:pt x="8252" y="5433"/>
                  <a:pt x="5568" y="6618"/>
                </a:cubicBezTo>
                <a:cubicBezTo>
                  <a:pt x="2807" y="6882"/>
                  <a:pt x="1010" y="15871"/>
                  <a:pt x="0" y="21600"/>
                </a:cubicBezTo>
                <a:lnTo>
                  <a:pt x="22" y="66"/>
                </a:lnTo>
                <a:close/>
              </a:path>
            </a:pathLst>
          </a:custGeom>
          <a:gradFill>
            <a:gsLst>
              <a:gs pos="0">
                <a:srgbClr val="00739E">
                  <a:alpha val="45000"/>
                </a:srgbClr>
              </a:gs>
              <a:gs pos="100000">
                <a:srgbClr val="00C5CE">
                  <a:alpha val="5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sp>
        <p:nvSpPr>
          <p:cNvPr id="405" name="Freeform 7"/>
          <p:cNvSpPr/>
          <p:nvPr/>
        </p:nvSpPr>
        <p:spPr>
          <a:xfrm>
            <a:off x="4381500" y="-7145"/>
            <a:ext cx="4762501" cy="6072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552" fill="norm" stroke="1" extrusionOk="0">
                <a:moveTo>
                  <a:pt x="0" y="0"/>
                </a:moveTo>
                <a:cubicBezTo>
                  <a:pt x="1253" y="3703"/>
                  <a:pt x="8410" y="19349"/>
                  <a:pt x="12010" y="20475"/>
                </a:cubicBezTo>
                <a:cubicBezTo>
                  <a:pt x="15610" y="21600"/>
                  <a:pt x="20002" y="10128"/>
                  <a:pt x="21600" y="6752"/>
                </a:cubicBezTo>
                <a:lnTo>
                  <a:pt x="21600" y="21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9FA6">
                  <a:alpha val="30000"/>
                </a:srgbClr>
              </a:gs>
              <a:gs pos="80000">
                <a:srgbClr val="008ABE">
                  <a:alpha val="4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grpSp>
        <p:nvGrpSpPr>
          <p:cNvPr id="408" name="Group 1"/>
          <p:cNvGrpSpPr/>
          <p:nvPr/>
        </p:nvGrpSpPr>
        <p:grpSpPr>
          <a:xfrm>
            <a:off x="-29295" y="-16113"/>
            <a:ext cx="9197179" cy="1058653"/>
            <a:chOff x="0" y="0"/>
            <a:chExt cx="9197178" cy="1058652"/>
          </a:xfrm>
        </p:grpSpPr>
        <p:sp>
          <p:nvSpPr>
            <p:cNvPr id="406" name="Freeform 11"/>
            <p:cNvSpPr/>
            <p:nvPr/>
          </p:nvSpPr>
          <p:spPr>
            <a:xfrm rot="21435692">
              <a:off x="9616" y="218536"/>
              <a:ext cx="9163051" cy="621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80" fill="norm" stroke="1" extrusionOk="0">
                  <a:moveTo>
                    <a:pt x="0" y="19778"/>
                  </a:moveTo>
                  <a:cubicBezTo>
                    <a:pt x="1055" y="15110"/>
                    <a:pt x="3454" y="5630"/>
                    <a:pt x="6017" y="5774"/>
                  </a:cubicBezTo>
                  <a:cubicBezTo>
                    <a:pt x="8581" y="5917"/>
                    <a:pt x="12783" y="21600"/>
                    <a:pt x="15380" y="20638"/>
                  </a:cubicBezTo>
                  <a:cubicBezTo>
                    <a:pt x="17978" y="19675"/>
                    <a:pt x="20305" y="4300"/>
                    <a:pt x="21600" y="0"/>
                  </a:cubicBezTo>
                </a:path>
              </a:pathLst>
            </a:custGeom>
            <a:noFill/>
            <a:ln w="10795" cap="flat">
              <a:solidFill>
                <a:srgbClr val="05A0BE">
                  <a:alpha val="78000"/>
                </a:srgb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Constantia"/>
                  <a:ea typeface="Constantia"/>
                  <a:cs typeface="Constantia"/>
                  <a:sym typeface="Constantia"/>
                </a:defRPr>
              </a:pPr>
            </a:p>
          </p:txBody>
        </p:sp>
        <p:sp>
          <p:nvSpPr>
            <p:cNvPr id="407" name="Freeform 12"/>
            <p:cNvSpPr/>
            <p:nvPr/>
          </p:nvSpPr>
          <p:spPr>
            <a:xfrm rot="21435692">
              <a:off x="14474" y="291986"/>
              <a:ext cx="9175813" cy="507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82" fill="norm" stroke="1" extrusionOk="0">
                  <a:moveTo>
                    <a:pt x="0" y="18514"/>
                  </a:moveTo>
                  <a:cubicBezTo>
                    <a:pt x="1023" y="16364"/>
                    <a:pt x="3563" y="5413"/>
                    <a:pt x="6136" y="5767"/>
                  </a:cubicBezTo>
                  <a:cubicBezTo>
                    <a:pt x="8710" y="6121"/>
                    <a:pt x="12864" y="21600"/>
                    <a:pt x="15441" y="20639"/>
                  </a:cubicBezTo>
                  <a:cubicBezTo>
                    <a:pt x="18019" y="19678"/>
                    <a:pt x="20319" y="4300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08B6BA">
                  <a:alpha val="78000"/>
                </a:srgb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Constantia"/>
                  <a:ea typeface="Constantia"/>
                  <a:cs typeface="Constantia"/>
                  <a:sym typeface="Constantia"/>
                </a:defRPr>
              </a:pPr>
            </a:p>
          </p:txBody>
        </p:sp>
      </p:grpSp>
      <p:sp>
        <p:nvSpPr>
          <p:cNvPr id="409" name="Title Text"/>
          <p:cNvSpPr/>
          <p:nvPr>
            <p:ph type="title"/>
          </p:nvPr>
        </p:nvSpPr>
        <p:spPr>
          <a:xfrm>
            <a:off x="457200" y="704087"/>
            <a:ext cx="8229600" cy="1143001"/>
          </a:xfrm>
          <a:prstGeom prst="rect">
            <a:avLst/>
          </a:prstGeom>
        </p:spPr>
        <p:txBody>
          <a:bodyPr lIns="0" tIns="0" rIns="0" bIns="0" anchor="b"/>
          <a:lstStyle>
            <a:lvl1pPr algn="l">
              <a:defRPr b="0" sz="5000">
                <a:solidFill>
                  <a:srgbClr val="04617B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>
              <a:defRPr>
                <a:effectLst/>
              </a:defRPr>
            </a:pPr>
            <a:r>
              <a:t>Title Text</a:t>
            </a:r>
          </a:p>
        </p:txBody>
      </p:sp>
      <p:sp>
        <p:nvSpPr>
          <p:cNvPr id="410" name="Body Level One…"/>
          <p:cNvSpPr/>
          <p:nvPr>
            <p:ph type="body" sz="half" idx="1"/>
          </p:nvPr>
        </p:nvSpPr>
        <p:spPr>
          <a:xfrm>
            <a:off x="457200" y="1920084"/>
            <a:ext cx="4038600" cy="4434842"/>
          </a:xfrm>
          <a:prstGeom prst="rect">
            <a:avLst/>
          </a:prstGeom>
        </p:spPr>
        <p:txBody>
          <a:bodyPr/>
          <a:lstStyle>
            <a:lvl1pPr marL="274320" indent="-274320">
              <a:buClr>
                <a:srgbClr val="0BD0D9"/>
              </a:buClr>
              <a:buSzPct val="95000"/>
              <a:buChar char="●"/>
              <a:defRPr sz="26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660654" indent="-267461">
              <a:buClr>
                <a:srgbClr val="0BD0D9"/>
              </a:buClr>
              <a:buSzPct val="85000"/>
              <a:buChar char="●"/>
              <a:defRPr sz="26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988466" indent="-320954">
              <a:buClr>
                <a:srgbClr val="0BD0D9"/>
              </a:buClr>
              <a:buSzPct val="70000"/>
              <a:buChar char="●"/>
              <a:defRPr sz="26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282191" indent="-303783">
              <a:buClr>
                <a:srgbClr val="0BD0D9"/>
              </a:buClr>
              <a:buSzPct val="65000"/>
              <a:buChar char="●"/>
              <a:defRPr sz="26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1556511" indent="-303783">
              <a:buClr>
                <a:srgbClr val="0BD0D9"/>
              </a:buClr>
              <a:buSzPct val="65000"/>
              <a:buChar char="●"/>
              <a:defRPr sz="26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1" name="Slide Number"/>
          <p:cNvSpPr/>
          <p:nvPr>
            <p:ph type="sldNum" sz="quarter" idx="2"/>
          </p:nvPr>
        </p:nvSpPr>
        <p:spPr>
          <a:xfrm>
            <a:off x="8521700" y="6518275"/>
            <a:ext cx="165101" cy="2032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4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omparison">
    <p:bg>
      <p:bgPr>
        <a:blipFill rotWithShape="1">
          <a:blip r:embed="rId2"/>
          <a:srcRect l="0" t="0" r="0" b="0"/>
          <a:tile tx="0" ty="0" sx="100000" sy="100000" flip="none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Freeform 6"/>
          <p:cNvSpPr/>
          <p:nvPr/>
        </p:nvSpPr>
        <p:spPr>
          <a:xfrm>
            <a:off x="-9525" y="-7144"/>
            <a:ext cx="9163051" cy="10414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2" y="66"/>
                </a:moveTo>
                <a:lnTo>
                  <a:pt x="9513" y="0"/>
                </a:lnTo>
                <a:cubicBezTo>
                  <a:pt x="10276" y="3326"/>
                  <a:pt x="14325" y="12084"/>
                  <a:pt x="16368" y="12084"/>
                </a:cubicBezTo>
                <a:cubicBezTo>
                  <a:pt x="18412" y="12084"/>
                  <a:pt x="20679" y="5005"/>
                  <a:pt x="21578" y="1811"/>
                </a:cubicBezTo>
                <a:lnTo>
                  <a:pt x="21600" y="7013"/>
                </a:lnTo>
                <a:cubicBezTo>
                  <a:pt x="21218" y="8462"/>
                  <a:pt x="18771" y="14521"/>
                  <a:pt x="16099" y="14455"/>
                </a:cubicBezTo>
                <a:cubicBezTo>
                  <a:pt x="13427" y="14389"/>
                  <a:pt x="8252" y="5433"/>
                  <a:pt x="5568" y="6618"/>
                </a:cubicBezTo>
                <a:cubicBezTo>
                  <a:pt x="2807" y="6882"/>
                  <a:pt x="1010" y="15871"/>
                  <a:pt x="0" y="21600"/>
                </a:cubicBezTo>
                <a:lnTo>
                  <a:pt x="22" y="66"/>
                </a:lnTo>
                <a:close/>
              </a:path>
            </a:pathLst>
          </a:custGeom>
          <a:gradFill>
            <a:gsLst>
              <a:gs pos="0">
                <a:srgbClr val="00739E">
                  <a:alpha val="45000"/>
                </a:srgbClr>
              </a:gs>
              <a:gs pos="100000">
                <a:srgbClr val="00C5CE">
                  <a:alpha val="5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sp>
        <p:nvSpPr>
          <p:cNvPr id="419" name="Freeform 7"/>
          <p:cNvSpPr/>
          <p:nvPr/>
        </p:nvSpPr>
        <p:spPr>
          <a:xfrm>
            <a:off x="4381500" y="-7145"/>
            <a:ext cx="4762501" cy="6072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552" fill="norm" stroke="1" extrusionOk="0">
                <a:moveTo>
                  <a:pt x="0" y="0"/>
                </a:moveTo>
                <a:cubicBezTo>
                  <a:pt x="1253" y="3703"/>
                  <a:pt x="8410" y="19349"/>
                  <a:pt x="12010" y="20475"/>
                </a:cubicBezTo>
                <a:cubicBezTo>
                  <a:pt x="15610" y="21600"/>
                  <a:pt x="20002" y="10128"/>
                  <a:pt x="21600" y="6752"/>
                </a:cubicBezTo>
                <a:lnTo>
                  <a:pt x="21600" y="21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9FA6">
                  <a:alpha val="30000"/>
                </a:srgbClr>
              </a:gs>
              <a:gs pos="80000">
                <a:srgbClr val="008ABE">
                  <a:alpha val="4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grpSp>
        <p:nvGrpSpPr>
          <p:cNvPr id="422" name="Group 1"/>
          <p:cNvGrpSpPr/>
          <p:nvPr/>
        </p:nvGrpSpPr>
        <p:grpSpPr>
          <a:xfrm>
            <a:off x="-29295" y="-16113"/>
            <a:ext cx="9197179" cy="1058653"/>
            <a:chOff x="0" y="0"/>
            <a:chExt cx="9197178" cy="1058652"/>
          </a:xfrm>
        </p:grpSpPr>
        <p:sp>
          <p:nvSpPr>
            <p:cNvPr id="420" name="Freeform 11"/>
            <p:cNvSpPr/>
            <p:nvPr/>
          </p:nvSpPr>
          <p:spPr>
            <a:xfrm rot="21435692">
              <a:off x="9616" y="218536"/>
              <a:ext cx="9163051" cy="621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80" fill="norm" stroke="1" extrusionOk="0">
                  <a:moveTo>
                    <a:pt x="0" y="19778"/>
                  </a:moveTo>
                  <a:cubicBezTo>
                    <a:pt x="1055" y="15110"/>
                    <a:pt x="3454" y="5630"/>
                    <a:pt x="6017" y="5774"/>
                  </a:cubicBezTo>
                  <a:cubicBezTo>
                    <a:pt x="8581" y="5917"/>
                    <a:pt x="12783" y="21600"/>
                    <a:pt x="15380" y="20638"/>
                  </a:cubicBezTo>
                  <a:cubicBezTo>
                    <a:pt x="17978" y="19675"/>
                    <a:pt x="20305" y="4300"/>
                    <a:pt x="21600" y="0"/>
                  </a:cubicBezTo>
                </a:path>
              </a:pathLst>
            </a:custGeom>
            <a:noFill/>
            <a:ln w="10795" cap="flat">
              <a:solidFill>
                <a:srgbClr val="05A0BE">
                  <a:alpha val="78000"/>
                </a:srgb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Constantia"/>
                  <a:ea typeface="Constantia"/>
                  <a:cs typeface="Constantia"/>
                  <a:sym typeface="Constantia"/>
                </a:defRPr>
              </a:pPr>
            </a:p>
          </p:txBody>
        </p:sp>
        <p:sp>
          <p:nvSpPr>
            <p:cNvPr id="421" name="Freeform 12"/>
            <p:cNvSpPr/>
            <p:nvPr/>
          </p:nvSpPr>
          <p:spPr>
            <a:xfrm rot="21435692">
              <a:off x="14474" y="291986"/>
              <a:ext cx="9175813" cy="507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82" fill="norm" stroke="1" extrusionOk="0">
                  <a:moveTo>
                    <a:pt x="0" y="18514"/>
                  </a:moveTo>
                  <a:cubicBezTo>
                    <a:pt x="1023" y="16364"/>
                    <a:pt x="3563" y="5413"/>
                    <a:pt x="6136" y="5767"/>
                  </a:cubicBezTo>
                  <a:cubicBezTo>
                    <a:pt x="8710" y="6121"/>
                    <a:pt x="12864" y="21600"/>
                    <a:pt x="15441" y="20639"/>
                  </a:cubicBezTo>
                  <a:cubicBezTo>
                    <a:pt x="18019" y="19678"/>
                    <a:pt x="20319" y="4300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08B6BA">
                  <a:alpha val="78000"/>
                </a:srgb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Constantia"/>
                  <a:ea typeface="Constantia"/>
                  <a:cs typeface="Constantia"/>
                  <a:sym typeface="Constantia"/>
                </a:defRPr>
              </a:pPr>
            </a:p>
          </p:txBody>
        </p:sp>
      </p:grpSp>
      <p:sp>
        <p:nvSpPr>
          <p:cNvPr id="423" name="Title Text"/>
          <p:cNvSpPr/>
          <p:nvPr>
            <p:ph type="title"/>
          </p:nvPr>
        </p:nvSpPr>
        <p:spPr>
          <a:xfrm>
            <a:off x="457200" y="704087"/>
            <a:ext cx="8229600" cy="1143001"/>
          </a:xfrm>
          <a:prstGeom prst="rect">
            <a:avLst/>
          </a:prstGeom>
        </p:spPr>
        <p:txBody>
          <a:bodyPr lIns="0" tIns="0" rIns="0" bIns="0" anchor="b"/>
          <a:lstStyle>
            <a:lvl1pPr algn="l">
              <a:defRPr b="0" sz="5000">
                <a:solidFill>
                  <a:srgbClr val="04617B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>
              <a:defRPr>
                <a:effectLst/>
              </a:defRPr>
            </a:pPr>
            <a:r>
              <a:t>Title Text</a:t>
            </a:r>
          </a:p>
        </p:txBody>
      </p:sp>
      <p:sp>
        <p:nvSpPr>
          <p:cNvPr id="424" name="Body Level One…"/>
          <p:cNvSpPr/>
          <p:nvPr>
            <p:ph type="body" sz="quarter" idx="1"/>
          </p:nvPr>
        </p:nvSpPr>
        <p:spPr>
          <a:xfrm>
            <a:off x="457200" y="1855247"/>
            <a:ext cx="4040188" cy="65935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spcBef>
                <a:spcPts val="500"/>
              </a:spcBef>
              <a:buClrTx/>
              <a:buSzTx/>
              <a:buNone/>
              <a:defRPr b="1" sz="2400">
                <a:solidFill>
                  <a:srgbClr val="04617B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indent="393192">
              <a:spcBef>
                <a:spcPts val="500"/>
              </a:spcBef>
              <a:buClrTx/>
              <a:buSzTx/>
              <a:buNone/>
              <a:defRPr b="1" sz="2400">
                <a:solidFill>
                  <a:srgbClr val="04617B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indent="667511">
              <a:spcBef>
                <a:spcPts val="500"/>
              </a:spcBef>
              <a:buClrTx/>
              <a:buSzTx/>
              <a:buNone/>
              <a:defRPr b="1" sz="2400">
                <a:solidFill>
                  <a:srgbClr val="04617B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indent="978408">
              <a:spcBef>
                <a:spcPts val="500"/>
              </a:spcBef>
              <a:buClrTx/>
              <a:buSzTx/>
              <a:buNone/>
              <a:defRPr b="1" sz="2400">
                <a:solidFill>
                  <a:srgbClr val="04617B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indent="1252727">
              <a:spcBef>
                <a:spcPts val="500"/>
              </a:spcBef>
              <a:buClrTx/>
              <a:buSzTx/>
              <a:buNone/>
              <a:defRPr b="1" sz="2400">
                <a:solidFill>
                  <a:srgbClr val="04617B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25" name="Text Placeholder 3"/>
          <p:cNvSpPr/>
          <p:nvPr>
            <p:ph type="body" sz="quarter" idx="13"/>
          </p:nvPr>
        </p:nvSpPr>
        <p:spPr>
          <a:xfrm>
            <a:off x="4645025" y="1859757"/>
            <a:ext cx="4041775" cy="654844"/>
          </a:xfrm>
          <a:prstGeom prst="rect">
            <a:avLst/>
          </a:prstGeom>
        </p:spPr>
        <p:txBody>
          <a:bodyPr lIns="0" tIns="0" rIns="0" bIns="0" anchor="ctr"/>
          <a:lstStyle/>
          <a:p>
            <a:pPr marL="0" indent="0">
              <a:spcBef>
                <a:spcPts val="500"/>
              </a:spcBef>
              <a:buClrTx/>
              <a:buSzTx/>
              <a:buNone/>
              <a:defRPr b="1" sz="2400">
                <a:solidFill>
                  <a:srgbClr val="04617B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sp>
        <p:nvSpPr>
          <p:cNvPr id="426" name="Slide Number"/>
          <p:cNvSpPr/>
          <p:nvPr>
            <p:ph type="sldNum" sz="quarter" idx="2"/>
          </p:nvPr>
        </p:nvSpPr>
        <p:spPr>
          <a:xfrm>
            <a:off x="8521700" y="6518275"/>
            <a:ext cx="165101" cy="2032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4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Only">
    <p:bg>
      <p:bgPr>
        <a:blipFill rotWithShape="1">
          <a:blip r:embed="rId2"/>
          <a:srcRect l="0" t="0" r="0" b="0"/>
          <a:tile tx="0" ty="0" sx="100000" sy="100000" flip="none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Freeform 6"/>
          <p:cNvSpPr/>
          <p:nvPr/>
        </p:nvSpPr>
        <p:spPr>
          <a:xfrm>
            <a:off x="-9525" y="-7144"/>
            <a:ext cx="9163051" cy="10414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2" y="66"/>
                </a:moveTo>
                <a:lnTo>
                  <a:pt x="9513" y="0"/>
                </a:lnTo>
                <a:cubicBezTo>
                  <a:pt x="10276" y="3326"/>
                  <a:pt x="14325" y="12084"/>
                  <a:pt x="16368" y="12084"/>
                </a:cubicBezTo>
                <a:cubicBezTo>
                  <a:pt x="18412" y="12084"/>
                  <a:pt x="20679" y="5005"/>
                  <a:pt x="21578" y="1811"/>
                </a:cubicBezTo>
                <a:lnTo>
                  <a:pt x="21600" y="7013"/>
                </a:lnTo>
                <a:cubicBezTo>
                  <a:pt x="21218" y="8462"/>
                  <a:pt x="18771" y="14521"/>
                  <a:pt x="16099" y="14455"/>
                </a:cubicBezTo>
                <a:cubicBezTo>
                  <a:pt x="13427" y="14389"/>
                  <a:pt x="8252" y="5433"/>
                  <a:pt x="5568" y="6618"/>
                </a:cubicBezTo>
                <a:cubicBezTo>
                  <a:pt x="2807" y="6882"/>
                  <a:pt x="1010" y="15871"/>
                  <a:pt x="0" y="21600"/>
                </a:cubicBezTo>
                <a:lnTo>
                  <a:pt x="22" y="66"/>
                </a:lnTo>
                <a:close/>
              </a:path>
            </a:pathLst>
          </a:custGeom>
          <a:gradFill>
            <a:gsLst>
              <a:gs pos="0">
                <a:srgbClr val="00739E">
                  <a:alpha val="45000"/>
                </a:srgbClr>
              </a:gs>
              <a:gs pos="100000">
                <a:srgbClr val="00C5CE">
                  <a:alpha val="5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sp>
        <p:nvSpPr>
          <p:cNvPr id="434" name="Freeform 7"/>
          <p:cNvSpPr/>
          <p:nvPr/>
        </p:nvSpPr>
        <p:spPr>
          <a:xfrm>
            <a:off x="4381500" y="-7145"/>
            <a:ext cx="4762501" cy="6072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552" fill="norm" stroke="1" extrusionOk="0">
                <a:moveTo>
                  <a:pt x="0" y="0"/>
                </a:moveTo>
                <a:cubicBezTo>
                  <a:pt x="1253" y="3703"/>
                  <a:pt x="8410" y="19349"/>
                  <a:pt x="12010" y="20475"/>
                </a:cubicBezTo>
                <a:cubicBezTo>
                  <a:pt x="15610" y="21600"/>
                  <a:pt x="20002" y="10128"/>
                  <a:pt x="21600" y="6752"/>
                </a:cubicBezTo>
                <a:lnTo>
                  <a:pt x="21600" y="21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9FA6">
                  <a:alpha val="30000"/>
                </a:srgbClr>
              </a:gs>
              <a:gs pos="80000">
                <a:srgbClr val="008ABE">
                  <a:alpha val="4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grpSp>
        <p:nvGrpSpPr>
          <p:cNvPr id="437" name="Group 1"/>
          <p:cNvGrpSpPr/>
          <p:nvPr/>
        </p:nvGrpSpPr>
        <p:grpSpPr>
          <a:xfrm>
            <a:off x="-29295" y="-16113"/>
            <a:ext cx="9197179" cy="1058653"/>
            <a:chOff x="0" y="0"/>
            <a:chExt cx="9197178" cy="1058652"/>
          </a:xfrm>
        </p:grpSpPr>
        <p:sp>
          <p:nvSpPr>
            <p:cNvPr id="435" name="Freeform 11"/>
            <p:cNvSpPr/>
            <p:nvPr/>
          </p:nvSpPr>
          <p:spPr>
            <a:xfrm rot="21435692">
              <a:off x="9616" y="218536"/>
              <a:ext cx="9163051" cy="621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80" fill="norm" stroke="1" extrusionOk="0">
                  <a:moveTo>
                    <a:pt x="0" y="19778"/>
                  </a:moveTo>
                  <a:cubicBezTo>
                    <a:pt x="1055" y="15110"/>
                    <a:pt x="3454" y="5630"/>
                    <a:pt x="6017" y="5774"/>
                  </a:cubicBezTo>
                  <a:cubicBezTo>
                    <a:pt x="8581" y="5917"/>
                    <a:pt x="12783" y="21600"/>
                    <a:pt x="15380" y="20638"/>
                  </a:cubicBezTo>
                  <a:cubicBezTo>
                    <a:pt x="17978" y="19675"/>
                    <a:pt x="20305" y="4300"/>
                    <a:pt x="21600" y="0"/>
                  </a:cubicBezTo>
                </a:path>
              </a:pathLst>
            </a:custGeom>
            <a:noFill/>
            <a:ln w="10795" cap="flat">
              <a:solidFill>
                <a:srgbClr val="05A0BE">
                  <a:alpha val="78000"/>
                </a:srgb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Constantia"/>
                  <a:ea typeface="Constantia"/>
                  <a:cs typeface="Constantia"/>
                  <a:sym typeface="Constantia"/>
                </a:defRPr>
              </a:pPr>
            </a:p>
          </p:txBody>
        </p:sp>
        <p:sp>
          <p:nvSpPr>
            <p:cNvPr id="436" name="Freeform 12"/>
            <p:cNvSpPr/>
            <p:nvPr/>
          </p:nvSpPr>
          <p:spPr>
            <a:xfrm rot="21435692">
              <a:off x="14474" y="291986"/>
              <a:ext cx="9175813" cy="507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82" fill="norm" stroke="1" extrusionOk="0">
                  <a:moveTo>
                    <a:pt x="0" y="18514"/>
                  </a:moveTo>
                  <a:cubicBezTo>
                    <a:pt x="1023" y="16364"/>
                    <a:pt x="3563" y="5413"/>
                    <a:pt x="6136" y="5767"/>
                  </a:cubicBezTo>
                  <a:cubicBezTo>
                    <a:pt x="8710" y="6121"/>
                    <a:pt x="12864" y="21600"/>
                    <a:pt x="15441" y="20639"/>
                  </a:cubicBezTo>
                  <a:cubicBezTo>
                    <a:pt x="18019" y="19678"/>
                    <a:pt x="20319" y="4300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08B6BA">
                  <a:alpha val="78000"/>
                </a:srgb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Constantia"/>
                  <a:ea typeface="Constantia"/>
                  <a:cs typeface="Constantia"/>
                  <a:sym typeface="Constantia"/>
                </a:defRPr>
              </a:pPr>
            </a:p>
          </p:txBody>
        </p:sp>
      </p:grpSp>
      <p:sp>
        <p:nvSpPr>
          <p:cNvPr id="438" name="Title Text"/>
          <p:cNvSpPr/>
          <p:nvPr>
            <p:ph type="title"/>
          </p:nvPr>
        </p:nvSpPr>
        <p:spPr>
          <a:xfrm>
            <a:off x="457200" y="704087"/>
            <a:ext cx="8305800" cy="1143001"/>
          </a:xfrm>
          <a:prstGeom prst="rect">
            <a:avLst/>
          </a:prstGeom>
        </p:spPr>
        <p:txBody>
          <a:bodyPr lIns="0" tIns="0" rIns="0" bIns="0" anchor="b"/>
          <a:lstStyle>
            <a:lvl1pPr algn="l">
              <a:defRPr b="0" sz="5000">
                <a:solidFill>
                  <a:srgbClr val="04617B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>
              <a:defRPr>
                <a:effectLst/>
              </a:defRPr>
            </a:pPr>
            <a:r>
              <a:t>Title Text</a:t>
            </a:r>
          </a:p>
        </p:txBody>
      </p:sp>
      <p:sp>
        <p:nvSpPr>
          <p:cNvPr id="439" name="Slide Number"/>
          <p:cNvSpPr/>
          <p:nvPr>
            <p:ph type="sldNum" sz="quarter" idx="2"/>
          </p:nvPr>
        </p:nvSpPr>
        <p:spPr>
          <a:xfrm>
            <a:off x="8521700" y="6518275"/>
            <a:ext cx="165101" cy="2032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4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lank">
    <p:bg>
      <p:bgPr>
        <a:blipFill rotWithShape="1">
          <a:blip r:embed="rId2"/>
          <a:srcRect l="0" t="0" r="0" b="0"/>
          <a:tile tx="0" ty="0" sx="100000" sy="100000" flip="none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Freeform 6"/>
          <p:cNvSpPr/>
          <p:nvPr/>
        </p:nvSpPr>
        <p:spPr>
          <a:xfrm>
            <a:off x="-9525" y="-7144"/>
            <a:ext cx="9163051" cy="10414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2" y="66"/>
                </a:moveTo>
                <a:lnTo>
                  <a:pt x="9513" y="0"/>
                </a:lnTo>
                <a:cubicBezTo>
                  <a:pt x="10276" y="3326"/>
                  <a:pt x="14325" y="12084"/>
                  <a:pt x="16368" y="12084"/>
                </a:cubicBezTo>
                <a:cubicBezTo>
                  <a:pt x="18412" y="12084"/>
                  <a:pt x="20679" y="5005"/>
                  <a:pt x="21578" y="1811"/>
                </a:cubicBezTo>
                <a:lnTo>
                  <a:pt x="21600" y="7013"/>
                </a:lnTo>
                <a:cubicBezTo>
                  <a:pt x="21218" y="8462"/>
                  <a:pt x="18771" y="14521"/>
                  <a:pt x="16099" y="14455"/>
                </a:cubicBezTo>
                <a:cubicBezTo>
                  <a:pt x="13427" y="14389"/>
                  <a:pt x="8252" y="5433"/>
                  <a:pt x="5568" y="6618"/>
                </a:cubicBezTo>
                <a:cubicBezTo>
                  <a:pt x="2807" y="6882"/>
                  <a:pt x="1010" y="15871"/>
                  <a:pt x="0" y="21600"/>
                </a:cubicBezTo>
                <a:lnTo>
                  <a:pt x="22" y="66"/>
                </a:lnTo>
                <a:close/>
              </a:path>
            </a:pathLst>
          </a:custGeom>
          <a:gradFill>
            <a:gsLst>
              <a:gs pos="0">
                <a:srgbClr val="00739E">
                  <a:alpha val="45000"/>
                </a:srgbClr>
              </a:gs>
              <a:gs pos="100000">
                <a:srgbClr val="00C5CE">
                  <a:alpha val="5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sp>
        <p:nvSpPr>
          <p:cNvPr id="447" name="Freeform 7"/>
          <p:cNvSpPr/>
          <p:nvPr/>
        </p:nvSpPr>
        <p:spPr>
          <a:xfrm>
            <a:off x="4381500" y="-7145"/>
            <a:ext cx="4762501" cy="6072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552" fill="norm" stroke="1" extrusionOk="0">
                <a:moveTo>
                  <a:pt x="0" y="0"/>
                </a:moveTo>
                <a:cubicBezTo>
                  <a:pt x="1253" y="3703"/>
                  <a:pt x="8410" y="19349"/>
                  <a:pt x="12010" y="20475"/>
                </a:cubicBezTo>
                <a:cubicBezTo>
                  <a:pt x="15610" y="21600"/>
                  <a:pt x="20002" y="10128"/>
                  <a:pt x="21600" y="6752"/>
                </a:cubicBezTo>
                <a:lnTo>
                  <a:pt x="21600" y="21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9FA6">
                  <a:alpha val="30000"/>
                </a:srgbClr>
              </a:gs>
              <a:gs pos="80000">
                <a:srgbClr val="008ABE">
                  <a:alpha val="4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grpSp>
        <p:nvGrpSpPr>
          <p:cNvPr id="450" name="Group 1"/>
          <p:cNvGrpSpPr/>
          <p:nvPr/>
        </p:nvGrpSpPr>
        <p:grpSpPr>
          <a:xfrm>
            <a:off x="-29295" y="-16113"/>
            <a:ext cx="9197179" cy="1058653"/>
            <a:chOff x="0" y="0"/>
            <a:chExt cx="9197178" cy="1058652"/>
          </a:xfrm>
        </p:grpSpPr>
        <p:sp>
          <p:nvSpPr>
            <p:cNvPr id="448" name="Freeform 11"/>
            <p:cNvSpPr/>
            <p:nvPr/>
          </p:nvSpPr>
          <p:spPr>
            <a:xfrm rot="21435692">
              <a:off x="9616" y="218536"/>
              <a:ext cx="9163051" cy="621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80" fill="norm" stroke="1" extrusionOk="0">
                  <a:moveTo>
                    <a:pt x="0" y="19778"/>
                  </a:moveTo>
                  <a:cubicBezTo>
                    <a:pt x="1055" y="15110"/>
                    <a:pt x="3454" y="5630"/>
                    <a:pt x="6017" y="5774"/>
                  </a:cubicBezTo>
                  <a:cubicBezTo>
                    <a:pt x="8581" y="5917"/>
                    <a:pt x="12783" y="21600"/>
                    <a:pt x="15380" y="20638"/>
                  </a:cubicBezTo>
                  <a:cubicBezTo>
                    <a:pt x="17978" y="19675"/>
                    <a:pt x="20305" y="4300"/>
                    <a:pt x="21600" y="0"/>
                  </a:cubicBezTo>
                </a:path>
              </a:pathLst>
            </a:custGeom>
            <a:noFill/>
            <a:ln w="10795" cap="flat">
              <a:solidFill>
                <a:srgbClr val="05A0BE">
                  <a:alpha val="78000"/>
                </a:srgb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Constantia"/>
                  <a:ea typeface="Constantia"/>
                  <a:cs typeface="Constantia"/>
                  <a:sym typeface="Constantia"/>
                </a:defRPr>
              </a:pPr>
            </a:p>
          </p:txBody>
        </p:sp>
        <p:sp>
          <p:nvSpPr>
            <p:cNvPr id="449" name="Freeform 12"/>
            <p:cNvSpPr/>
            <p:nvPr/>
          </p:nvSpPr>
          <p:spPr>
            <a:xfrm rot="21435692">
              <a:off x="14474" y="291986"/>
              <a:ext cx="9175813" cy="507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82" fill="norm" stroke="1" extrusionOk="0">
                  <a:moveTo>
                    <a:pt x="0" y="18514"/>
                  </a:moveTo>
                  <a:cubicBezTo>
                    <a:pt x="1023" y="16364"/>
                    <a:pt x="3563" y="5413"/>
                    <a:pt x="6136" y="5767"/>
                  </a:cubicBezTo>
                  <a:cubicBezTo>
                    <a:pt x="8710" y="6121"/>
                    <a:pt x="12864" y="21600"/>
                    <a:pt x="15441" y="20639"/>
                  </a:cubicBezTo>
                  <a:cubicBezTo>
                    <a:pt x="18019" y="19678"/>
                    <a:pt x="20319" y="4300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08B6BA">
                  <a:alpha val="78000"/>
                </a:srgb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Constantia"/>
                  <a:ea typeface="Constantia"/>
                  <a:cs typeface="Constantia"/>
                  <a:sym typeface="Constantia"/>
                </a:defRPr>
              </a:pPr>
            </a:p>
          </p:txBody>
        </p:sp>
      </p:grpSp>
      <p:sp>
        <p:nvSpPr>
          <p:cNvPr id="451" name="Slide Number"/>
          <p:cNvSpPr/>
          <p:nvPr>
            <p:ph type="sldNum" sz="quarter" idx="2"/>
          </p:nvPr>
        </p:nvSpPr>
        <p:spPr>
          <a:xfrm>
            <a:off x="8521700" y="6518275"/>
            <a:ext cx="165101" cy="2032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4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ontent with Caption">
    <p:bg>
      <p:bgPr>
        <a:blipFill rotWithShape="1">
          <a:blip r:embed="rId2"/>
          <a:srcRect l="0" t="0" r="0" b="0"/>
          <a:tile tx="0" ty="0" sx="100000" sy="100000" flip="none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Freeform 6"/>
          <p:cNvSpPr/>
          <p:nvPr/>
        </p:nvSpPr>
        <p:spPr>
          <a:xfrm>
            <a:off x="-9525" y="-7144"/>
            <a:ext cx="9163051" cy="10414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2" y="66"/>
                </a:moveTo>
                <a:lnTo>
                  <a:pt x="9513" y="0"/>
                </a:lnTo>
                <a:cubicBezTo>
                  <a:pt x="10276" y="3326"/>
                  <a:pt x="14325" y="12084"/>
                  <a:pt x="16368" y="12084"/>
                </a:cubicBezTo>
                <a:cubicBezTo>
                  <a:pt x="18412" y="12084"/>
                  <a:pt x="20679" y="5005"/>
                  <a:pt x="21578" y="1811"/>
                </a:cubicBezTo>
                <a:lnTo>
                  <a:pt x="21600" y="7013"/>
                </a:lnTo>
                <a:cubicBezTo>
                  <a:pt x="21218" y="8462"/>
                  <a:pt x="18771" y="14521"/>
                  <a:pt x="16099" y="14455"/>
                </a:cubicBezTo>
                <a:cubicBezTo>
                  <a:pt x="13427" y="14389"/>
                  <a:pt x="8252" y="5433"/>
                  <a:pt x="5568" y="6618"/>
                </a:cubicBezTo>
                <a:cubicBezTo>
                  <a:pt x="2807" y="6882"/>
                  <a:pt x="1010" y="15871"/>
                  <a:pt x="0" y="21600"/>
                </a:cubicBezTo>
                <a:lnTo>
                  <a:pt x="22" y="66"/>
                </a:lnTo>
                <a:close/>
              </a:path>
            </a:pathLst>
          </a:custGeom>
          <a:gradFill>
            <a:gsLst>
              <a:gs pos="0">
                <a:srgbClr val="00739E">
                  <a:alpha val="45000"/>
                </a:srgbClr>
              </a:gs>
              <a:gs pos="100000">
                <a:srgbClr val="00C5CE">
                  <a:alpha val="5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sp>
        <p:nvSpPr>
          <p:cNvPr id="459" name="Freeform 7"/>
          <p:cNvSpPr/>
          <p:nvPr/>
        </p:nvSpPr>
        <p:spPr>
          <a:xfrm>
            <a:off x="4381500" y="-7145"/>
            <a:ext cx="4762501" cy="6072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552" fill="norm" stroke="1" extrusionOk="0">
                <a:moveTo>
                  <a:pt x="0" y="0"/>
                </a:moveTo>
                <a:cubicBezTo>
                  <a:pt x="1253" y="3703"/>
                  <a:pt x="8410" y="19349"/>
                  <a:pt x="12010" y="20475"/>
                </a:cubicBezTo>
                <a:cubicBezTo>
                  <a:pt x="15610" y="21600"/>
                  <a:pt x="20002" y="10128"/>
                  <a:pt x="21600" y="6752"/>
                </a:cubicBezTo>
                <a:lnTo>
                  <a:pt x="21600" y="21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9FA6">
                  <a:alpha val="30000"/>
                </a:srgbClr>
              </a:gs>
              <a:gs pos="80000">
                <a:srgbClr val="008ABE">
                  <a:alpha val="4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grpSp>
        <p:nvGrpSpPr>
          <p:cNvPr id="462" name="Group 1"/>
          <p:cNvGrpSpPr/>
          <p:nvPr/>
        </p:nvGrpSpPr>
        <p:grpSpPr>
          <a:xfrm>
            <a:off x="-29295" y="-16113"/>
            <a:ext cx="9197179" cy="1058653"/>
            <a:chOff x="0" y="0"/>
            <a:chExt cx="9197178" cy="1058652"/>
          </a:xfrm>
        </p:grpSpPr>
        <p:sp>
          <p:nvSpPr>
            <p:cNvPr id="460" name="Freeform 11"/>
            <p:cNvSpPr/>
            <p:nvPr/>
          </p:nvSpPr>
          <p:spPr>
            <a:xfrm rot="21435692">
              <a:off x="9616" y="218536"/>
              <a:ext cx="9163051" cy="621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80" fill="norm" stroke="1" extrusionOk="0">
                  <a:moveTo>
                    <a:pt x="0" y="19778"/>
                  </a:moveTo>
                  <a:cubicBezTo>
                    <a:pt x="1055" y="15110"/>
                    <a:pt x="3454" y="5630"/>
                    <a:pt x="6017" y="5774"/>
                  </a:cubicBezTo>
                  <a:cubicBezTo>
                    <a:pt x="8581" y="5917"/>
                    <a:pt x="12783" y="21600"/>
                    <a:pt x="15380" y="20638"/>
                  </a:cubicBezTo>
                  <a:cubicBezTo>
                    <a:pt x="17978" y="19675"/>
                    <a:pt x="20305" y="4300"/>
                    <a:pt x="21600" y="0"/>
                  </a:cubicBezTo>
                </a:path>
              </a:pathLst>
            </a:custGeom>
            <a:noFill/>
            <a:ln w="10795" cap="flat">
              <a:solidFill>
                <a:srgbClr val="05A0BE">
                  <a:alpha val="78000"/>
                </a:srgb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Constantia"/>
                  <a:ea typeface="Constantia"/>
                  <a:cs typeface="Constantia"/>
                  <a:sym typeface="Constantia"/>
                </a:defRPr>
              </a:pPr>
            </a:p>
          </p:txBody>
        </p:sp>
        <p:sp>
          <p:nvSpPr>
            <p:cNvPr id="461" name="Freeform 12"/>
            <p:cNvSpPr/>
            <p:nvPr/>
          </p:nvSpPr>
          <p:spPr>
            <a:xfrm rot="21435692">
              <a:off x="14474" y="291986"/>
              <a:ext cx="9175813" cy="507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82" fill="norm" stroke="1" extrusionOk="0">
                  <a:moveTo>
                    <a:pt x="0" y="18514"/>
                  </a:moveTo>
                  <a:cubicBezTo>
                    <a:pt x="1023" y="16364"/>
                    <a:pt x="3563" y="5413"/>
                    <a:pt x="6136" y="5767"/>
                  </a:cubicBezTo>
                  <a:cubicBezTo>
                    <a:pt x="8710" y="6121"/>
                    <a:pt x="12864" y="21600"/>
                    <a:pt x="15441" y="20639"/>
                  </a:cubicBezTo>
                  <a:cubicBezTo>
                    <a:pt x="18019" y="19678"/>
                    <a:pt x="20319" y="4300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08B6BA">
                  <a:alpha val="78000"/>
                </a:srgb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Constantia"/>
                  <a:ea typeface="Constantia"/>
                  <a:cs typeface="Constantia"/>
                  <a:sym typeface="Constantia"/>
                </a:defRPr>
              </a:pPr>
            </a:p>
          </p:txBody>
        </p:sp>
      </p:grpSp>
      <p:sp>
        <p:nvSpPr>
          <p:cNvPr id="463" name="Title Text"/>
          <p:cNvSpPr/>
          <p:nvPr>
            <p:ph type="title"/>
          </p:nvPr>
        </p:nvSpPr>
        <p:spPr>
          <a:xfrm>
            <a:off x="685800" y="514351"/>
            <a:ext cx="2743200" cy="1162051"/>
          </a:xfrm>
          <a:prstGeom prst="rect">
            <a:avLst/>
          </a:prstGeom>
        </p:spPr>
        <p:txBody>
          <a:bodyPr lIns="0" tIns="0" rIns="0" bIns="0" anchor="b"/>
          <a:lstStyle>
            <a:lvl1pPr algn="l">
              <a:defRPr b="0" sz="2600">
                <a:solidFill>
                  <a:srgbClr val="04617B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>
              <a:defRPr>
                <a:effectLst/>
              </a:defRPr>
            </a:pPr>
            <a:r>
              <a:t>Title Text</a:t>
            </a:r>
          </a:p>
        </p:txBody>
      </p:sp>
      <p:sp>
        <p:nvSpPr>
          <p:cNvPr id="464" name="Body Level One…"/>
          <p:cNvSpPr/>
          <p:nvPr>
            <p:ph type="body" sz="half" idx="1"/>
          </p:nvPr>
        </p:nvSpPr>
        <p:spPr>
          <a:xfrm>
            <a:off x="685800" y="1676400"/>
            <a:ext cx="2743200" cy="4572000"/>
          </a:xfrm>
          <a:prstGeom prst="rect">
            <a:avLst/>
          </a:prstGeom>
        </p:spPr>
        <p:txBody>
          <a:bodyPr lIns="18288" tIns="18288" rIns="18288" bIns="18288"/>
          <a:lstStyle>
            <a:lvl1pPr marL="0" indent="0">
              <a:spcBef>
                <a:spcPts val="300"/>
              </a:spcBef>
              <a:buClrTx/>
              <a:buSzTx/>
              <a:buNone/>
              <a:defRPr sz="14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indent="640080">
              <a:spcBef>
                <a:spcPts val="300"/>
              </a:spcBef>
              <a:buClrTx/>
              <a:buSzTx/>
              <a:buNone/>
              <a:defRPr sz="14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indent="914400">
              <a:spcBef>
                <a:spcPts val="300"/>
              </a:spcBef>
              <a:buClrTx/>
              <a:buSzTx/>
              <a:buNone/>
              <a:defRPr sz="14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indent="1188719">
              <a:spcBef>
                <a:spcPts val="300"/>
              </a:spcBef>
              <a:buClrTx/>
              <a:buSzTx/>
              <a:buNone/>
              <a:defRPr sz="14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indent="1463039">
              <a:spcBef>
                <a:spcPts val="300"/>
              </a:spcBef>
              <a:buClrTx/>
              <a:buSzTx/>
              <a:buNone/>
              <a:defRPr sz="14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65" name="Slide Number"/>
          <p:cNvSpPr/>
          <p:nvPr>
            <p:ph type="sldNum" sz="quarter" idx="2"/>
          </p:nvPr>
        </p:nvSpPr>
        <p:spPr>
          <a:xfrm>
            <a:off x="8521700" y="6518275"/>
            <a:ext cx="165101" cy="2032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4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icture with Caption">
    <p:bg>
      <p:bgPr>
        <a:blipFill rotWithShape="1">
          <a:blip r:embed="rId2"/>
          <a:srcRect l="0" t="0" r="0" b="0"/>
          <a:tile tx="0" ty="0" sx="100000" sy="100000" flip="none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Snip and Round Single Corner Rectangle 8"/>
          <p:cNvSpPr/>
          <p:nvPr/>
        </p:nvSpPr>
        <p:spPr>
          <a:xfrm flipV="1" rot="420000">
            <a:off x="3165753" y="1108076"/>
            <a:ext cx="5257801" cy="41148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20984" y="0"/>
                </a:lnTo>
                <a:lnTo>
                  <a:pt x="21600" y="788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3175" cap="rnd">
            <a:solidFill>
              <a:srgbClr val="C0C0C0"/>
            </a:solidFill>
          </a:ln>
          <a:effectLst>
            <a:outerShdw sx="100000" sy="100000" kx="0" ky="0" algn="b" rotWithShape="0" blurRad="63500" dist="38500" dir="7500000">
              <a:srgbClr val="000000">
                <a:alpha val="2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sp>
        <p:nvSpPr>
          <p:cNvPr id="473" name="Right Triangle 11"/>
          <p:cNvSpPr/>
          <p:nvPr/>
        </p:nvSpPr>
        <p:spPr>
          <a:xfrm flipV="1" rot="420000">
            <a:off x="8004133" y="5359768"/>
            <a:ext cx="155449" cy="155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2160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12700">
            <a:solidFill>
              <a:srgbClr val="FFFFFF"/>
            </a:solidFill>
            <a:bevel/>
          </a:ln>
          <a:effectLst>
            <a:outerShdw sx="100000" sy="100000" kx="0" ky="0" algn="b" rotWithShape="0" blurRad="25400" dist="6350" dir="12900000">
              <a:srgbClr val="000000">
                <a:alpha val="47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sp>
        <p:nvSpPr>
          <p:cNvPr id="474" name="Title Text"/>
          <p:cNvSpPr/>
          <p:nvPr>
            <p:ph type="title"/>
          </p:nvPr>
        </p:nvSpPr>
        <p:spPr>
          <a:xfrm>
            <a:off x="609600" y="1176995"/>
            <a:ext cx="2212849" cy="1582623"/>
          </a:xfrm>
          <a:prstGeom prst="rect">
            <a:avLst/>
          </a:prstGeom>
        </p:spPr>
        <p:txBody>
          <a:bodyPr anchor="b"/>
          <a:lstStyle>
            <a:lvl1pPr algn="l">
              <a:defRPr sz="2000">
                <a:solidFill>
                  <a:srgbClr val="04617B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>
              <a:defRPr>
                <a:effectLst/>
              </a:defRPr>
            </a:pPr>
            <a:r>
              <a:t>Title Text</a:t>
            </a:r>
          </a:p>
        </p:txBody>
      </p:sp>
      <p:sp>
        <p:nvSpPr>
          <p:cNvPr id="475" name="Body Level One…"/>
          <p:cNvSpPr/>
          <p:nvPr>
            <p:ph type="body" sz="quarter" idx="1"/>
          </p:nvPr>
        </p:nvSpPr>
        <p:spPr>
          <a:xfrm>
            <a:off x="609600" y="2828785"/>
            <a:ext cx="2209800" cy="2179321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00"/>
              </a:spcBef>
              <a:buClrTx/>
              <a:buSzTx/>
              <a:buNone/>
              <a:defRPr sz="13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660654" indent="-267461">
              <a:spcBef>
                <a:spcPts val="200"/>
              </a:spcBef>
              <a:buClrTx/>
              <a:buSzPct val="85000"/>
              <a:buChar char="●"/>
              <a:defRPr sz="13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988466" indent="-320954">
              <a:spcBef>
                <a:spcPts val="200"/>
              </a:spcBef>
              <a:buClrTx/>
              <a:buSzPct val="70000"/>
              <a:buChar char="●"/>
              <a:defRPr sz="13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282191" indent="-303783">
              <a:spcBef>
                <a:spcPts val="200"/>
              </a:spcBef>
              <a:buClrTx/>
              <a:buSzPct val="65000"/>
              <a:buChar char="●"/>
              <a:defRPr sz="13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1556511" indent="-303783">
              <a:spcBef>
                <a:spcPts val="200"/>
              </a:spcBef>
              <a:buClrTx/>
              <a:buSzPct val="65000"/>
              <a:buChar char="●"/>
              <a:defRPr sz="13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76" name="Picture Placeholder 2"/>
          <p:cNvSpPr/>
          <p:nvPr>
            <p:ph type="pic" sz="half" idx="13"/>
          </p:nvPr>
        </p:nvSpPr>
        <p:spPr>
          <a:xfrm rot="420000">
            <a:off x="3485793" y="1199516"/>
            <a:ext cx="4617721" cy="3931922"/>
          </a:xfrm>
          <a:prstGeom prst="rect">
            <a:avLst/>
          </a:prstGeom>
          <a:ln w="3175" cap="rnd">
            <a:solidFill>
              <a:srgbClr val="C0C0C0"/>
            </a:solidFill>
            <a:round/>
          </a:ln>
        </p:spPr>
        <p:txBody>
          <a:bodyPr lIns="91439" rIns="91439">
            <a:noAutofit/>
          </a:bodyPr>
          <a:lstStyle/>
          <a:p>
            <a:pPr/>
          </a:p>
        </p:txBody>
      </p:sp>
      <p:sp>
        <p:nvSpPr>
          <p:cNvPr id="477" name="Freeform 9"/>
          <p:cNvSpPr/>
          <p:nvPr/>
        </p:nvSpPr>
        <p:spPr>
          <a:xfrm flipV="1">
            <a:off x="-9525" y="5816599"/>
            <a:ext cx="9163051" cy="10414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2" y="66"/>
                </a:moveTo>
                <a:lnTo>
                  <a:pt x="9513" y="0"/>
                </a:lnTo>
                <a:cubicBezTo>
                  <a:pt x="10276" y="3326"/>
                  <a:pt x="14325" y="12084"/>
                  <a:pt x="16368" y="12084"/>
                </a:cubicBezTo>
                <a:cubicBezTo>
                  <a:pt x="18412" y="12084"/>
                  <a:pt x="20679" y="5005"/>
                  <a:pt x="21578" y="1811"/>
                </a:cubicBezTo>
                <a:lnTo>
                  <a:pt x="21600" y="7013"/>
                </a:lnTo>
                <a:cubicBezTo>
                  <a:pt x="21218" y="8462"/>
                  <a:pt x="18771" y="14521"/>
                  <a:pt x="16099" y="14455"/>
                </a:cubicBezTo>
                <a:cubicBezTo>
                  <a:pt x="13427" y="14389"/>
                  <a:pt x="8252" y="5433"/>
                  <a:pt x="5568" y="6618"/>
                </a:cubicBezTo>
                <a:cubicBezTo>
                  <a:pt x="2807" y="6882"/>
                  <a:pt x="1010" y="15871"/>
                  <a:pt x="0" y="21600"/>
                </a:cubicBezTo>
                <a:lnTo>
                  <a:pt x="22" y="66"/>
                </a:lnTo>
                <a:close/>
              </a:path>
            </a:pathLst>
          </a:custGeom>
          <a:gradFill>
            <a:gsLst>
              <a:gs pos="0">
                <a:srgbClr val="00739E">
                  <a:alpha val="45000"/>
                </a:srgbClr>
              </a:gs>
              <a:gs pos="100000">
                <a:srgbClr val="00C5CE">
                  <a:alpha val="5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sp>
        <p:nvSpPr>
          <p:cNvPr id="478" name="Freeform 10"/>
          <p:cNvSpPr/>
          <p:nvPr/>
        </p:nvSpPr>
        <p:spPr>
          <a:xfrm flipV="1">
            <a:off x="4381500" y="6250788"/>
            <a:ext cx="4762501" cy="6072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552" fill="norm" stroke="1" extrusionOk="0">
                <a:moveTo>
                  <a:pt x="0" y="0"/>
                </a:moveTo>
                <a:cubicBezTo>
                  <a:pt x="1253" y="3703"/>
                  <a:pt x="8410" y="19349"/>
                  <a:pt x="12010" y="20475"/>
                </a:cubicBezTo>
                <a:cubicBezTo>
                  <a:pt x="15610" y="21600"/>
                  <a:pt x="20002" y="10128"/>
                  <a:pt x="21600" y="6752"/>
                </a:cubicBezTo>
                <a:lnTo>
                  <a:pt x="21600" y="21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9FA6">
                  <a:alpha val="30000"/>
                </a:srgbClr>
              </a:gs>
              <a:gs pos="80000">
                <a:srgbClr val="008ABE">
                  <a:alpha val="4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sp>
        <p:nvSpPr>
          <p:cNvPr id="479" name="Slide Number"/>
          <p:cNvSpPr/>
          <p:nvPr>
            <p:ph type="sldNum" sz="quarter" idx="2"/>
          </p:nvPr>
        </p:nvSpPr>
        <p:spPr>
          <a:xfrm>
            <a:off x="8521700" y="6518275"/>
            <a:ext cx="165101" cy="2032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4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Vertical Text">
    <p:bg>
      <p:bgPr>
        <a:blipFill rotWithShape="1">
          <a:blip r:embed="rId2"/>
          <a:srcRect l="0" t="0" r="0" b="0"/>
          <a:tile tx="0" ty="0" sx="100000" sy="100000" flip="none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Freeform 6"/>
          <p:cNvSpPr/>
          <p:nvPr/>
        </p:nvSpPr>
        <p:spPr>
          <a:xfrm>
            <a:off x="-9525" y="-7144"/>
            <a:ext cx="9163051" cy="10414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2" y="66"/>
                </a:moveTo>
                <a:lnTo>
                  <a:pt x="9513" y="0"/>
                </a:lnTo>
                <a:cubicBezTo>
                  <a:pt x="10276" y="3326"/>
                  <a:pt x="14325" y="12084"/>
                  <a:pt x="16368" y="12084"/>
                </a:cubicBezTo>
                <a:cubicBezTo>
                  <a:pt x="18412" y="12084"/>
                  <a:pt x="20679" y="5005"/>
                  <a:pt x="21578" y="1811"/>
                </a:cubicBezTo>
                <a:lnTo>
                  <a:pt x="21600" y="7013"/>
                </a:lnTo>
                <a:cubicBezTo>
                  <a:pt x="21218" y="8462"/>
                  <a:pt x="18771" y="14521"/>
                  <a:pt x="16099" y="14455"/>
                </a:cubicBezTo>
                <a:cubicBezTo>
                  <a:pt x="13427" y="14389"/>
                  <a:pt x="8252" y="5433"/>
                  <a:pt x="5568" y="6618"/>
                </a:cubicBezTo>
                <a:cubicBezTo>
                  <a:pt x="2807" y="6882"/>
                  <a:pt x="1010" y="15871"/>
                  <a:pt x="0" y="21600"/>
                </a:cubicBezTo>
                <a:lnTo>
                  <a:pt x="22" y="66"/>
                </a:lnTo>
                <a:close/>
              </a:path>
            </a:pathLst>
          </a:custGeom>
          <a:gradFill>
            <a:gsLst>
              <a:gs pos="0">
                <a:srgbClr val="00739E">
                  <a:alpha val="45000"/>
                </a:srgbClr>
              </a:gs>
              <a:gs pos="100000">
                <a:srgbClr val="00C5CE">
                  <a:alpha val="5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sp>
        <p:nvSpPr>
          <p:cNvPr id="487" name="Freeform 7"/>
          <p:cNvSpPr/>
          <p:nvPr/>
        </p:nvSpPr>
        <p:spPr>
          <a:xfrm>
            <a:off x="4381500" y="-7145"/>
            <a:ext cx="4762501" cy="6072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552" fill="norm" stroke="1" extrusionOk="0">
                <a:moveTo>
                  <a:pt x="0" y="0"/>
                </a:moveTo>
                <a:cubicBezTo>
                  <a:pt x="1253" y="3703"/>
                  <a:pt x="8410" y="19349"/>
                  <a:pt x="12010" y="20475"/>
                </a:cubicBezTo>
                <a:cubicBezTo>
                  <a:pt x="15610" y="21600"/>
                  <a:pt x="20002" y="10128"/>
                  <a:pt x="21600" y="6752"/>
                </a:cubicBezTo>
                <a:lnTo>
                  <a:pt x="21600" y="21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9FA6">
                  <a:alpha val="30000"/>
                </a:srgbClr>
              </a:gs>
              <a:gs pos="80000">
                <a:srgbClr val="008ABE">
                  <a:alpha val="4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grpSp>
        <p:nvGrpSpPr>
          <p:cNvPr id="490" name="Group 1"/>
          <p:cNvGrpSpPr/>
          <p:nvPr/>
        </p:nvGrpSpPr>
        <p:grpSpPr>
          <a:xfrm>
            <a:off x="-29295" y="-16113"/>
            <a:ext cx="9197179" cy="1058653"/>
            <a:chOff x="0" y="0"/>
            <a:chExt cx="9197178" cy="1058652"/>
          </a:xfrm>
        </p:grpSpPr>
        <p:sp>
          <p:nvSpPr>
            <p:cNvPr id="488" name="Freeform 11"/>
            <p:cNvSpPr/>
            <p:nvPr/>
          </p:nvSpPr>
          <p:spPr>
            <a:xfrm rot="21435692">
              <a:off x="9616" y="218536"/>
              <a:ext cx="9163051" cy="621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80" fill="norm" stroke="1" extrusionOk="0">
                  <a:moveTo>
                    <a:pt x="0" y="19778"/>
                  </a:moveTo>
                  <a:cubicBezTo>
                    <a:pt x="1055" y="15110"/>
                    <a:pt x="3454" y="5630"/>
                    <a:pt x="6017" y="5774"/>
                  </a:cubicBezTo>
                  <a:cubicBezTo>
                    <a:pt x="8581" y="5917"/>
                    <a:pt x="12783" y="21600"/>
                    <a:pt x="15380" y="20638"/>
                  </a:cubicBezTo>
                  <a:cubicBezTo>
                    <a:pt x="17978" y="19675"/>
                    <a:pt x="20305" y="4300"/>
                    <a:pt x="21600" y="0"/>
                  </a:cubicBezTo>
                </a:path>
              </a:pathLst>
            </a:custGeom>
            <a:noFill/>
            <a:ln w="10795" cap="flat">
              <a:solidFill>
                <a:srgbClr val="05A0BE">
                  <a:alpha val="78000"/>
                </a:srgb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Constantia"/>
                  <a:ea typeface="Constantia"/>
                  <a:cs typeface="Constantia"/>
                  <a:sym typeface="Constantia"/>
                </a:defRPr>
              </a:pPr>
            </a:p>
          </p:txBody>
        </p:sp>
        <p:sp>
          <p:nvSpPr>
            <p:cNvPr id="489" name="Freeform 12"/>
            <p:cNvSpPr/>
            <p:nvPr/>
          </p:nvSpPr>
          <p:spPr>
            <a:xfrm rot="21435692">
              <a:off x="14474" y="291986"/>
              <a:ext cx="9175813" cy="507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82" fill="norm" stroke="1" extrusionOk="0">
                  <a:moveTo>
                    <a:pt x="0" y="18514"/>
                  </a:moveTo>
                  <a:cubicBezTo>
                    <a:pt x="1023" y="16364"/>
                    <a:pt x="3563" y="5413"/>
                    <a:pt x="6136" y="5767"/>
                  </a:cubicBezTo>
                  <a:cubicBezTo>
                    <a:pt x="8710" y="6121"/>
                    <a:pt x="12864" y="21600"/>
                    <a:pt x="15441" y="20639"/>
                  </a:cubicBezTo>
                  <a:cubicBezTo>
                    <a:pt x="18019" y="19678"/>
                    <a:pt x="20319" y="4300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08B6BA">
                  <a:alpha val="78000"/>
                </a:srgb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Constantia"/>
                  <a:ea typeface="Constantia"/>
                  <a:cs typeface="Constantia"/>
                  <a:sym typeface="Constantia"/>
                </a:defRPr>
              </a:pPr>
            </a:p>
          </p:txBody>
        </p:sp>
      </p:grpSp>
      <p:sp>
        <p:nvSpPr>
          <p:cNvPr id="491" name="Title Text"/>
          <p:cNvSpPr/>
          <p:nvPr>
            <p:ph type="title"/>
          </p:nvPr>
        </p:nvSpPr>
        <p:spPr>
          <a:xfrm>
            <a:off x="457200" y="704087"/>
            <a:ext cx="8229600" cy="1143001"/>
          </a:xfrm>
          <a:prstGeom prst="rect">
            <a:avLst/>
          </a:prstGeom>
        </p:spPr>
        <p:txBody>
          <a:bodyPr lIns="0" tIns="0" rIns="0" bIns="0" anchor="b"/>
          <a:lstStyle>
            <a:lvl1pPr algn="l">
              <a:defRPr b="0" sz="5000">
                <a:solidFill>
                  <a:srgbClr val="04617B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>
              <a:defRPr>
                <a:effectLst/>
              </a:defRPr>
            </a:pPr>
            <a:r>
              <a:t>Title Text</a:t>
            </a:r>
          </a:p>
        </p:txBody>
      </p:sp>
      <p:sp>
        <p:nvSpPr>
          <p:cNvPr id="492" name="Body Level One…"/>
          <p:cNvSpPr/>
          <p:nvPr>
            <p:ph type="body" idx="1"/>
          </p:nvPr>
        </p:nvSpPr>
        <p:spPr>
          <a:xfrm>
            <a:off x="457200" y="1935479"/>
            <a:ext cx="8229600" cy="4389121"/>
          </a:xfrm>
          <a:prstGeom prst="rect">
            <a:avLst/>
          </a:prstGeom>
        </p:spPr>
        <p:txBody>
          <a:bodyPr/>
          <a:lstStyle>
            <a:lvl1pPr marL="274320" indent="-274320">
              <a:buClr>
                <a:srgbClr val="0BD0D9"/>
              </a:buClr>
              <a:buSzPct val="95000"/>
              <a:buChar char="●"/>
              <a:defRPr sz="26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660654" indent="-267461">
              <a:buClr>
                <a:srgbClr val="0BD0D9"/>
              </a:buClr>
              <a:buSzPct val="85000"/>
              <a:buChar char="●"/>
              <a:defRPr sz="26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973182" indent="-305670">
              <a:buClr>
                <a:srgbClr val="0BD0D9"/>
              </a:buClr>
              <a:buSzPct val="70000"/>
              <a:buChar char="●"/>
              <a:defRPr sz="26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251813" indent="-273405">
              <a:buClr>
                <a:srgbClr val="0BD0D9"/>
              </a:buClr>
              <a:buSzPct val="65000"/>
              <a:buChar char="●"/>
              <a:defRPr sz="26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1526133" indent="-273405">
              <a:buClr>
                <a:srgbClr val="0BD0D9"/>
              </a:buClr>
              <a:buSzPct val="65000"/>
              <a:buChar char="●"/>
              <a:defRPr sz="26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3" name="Slide Number"/>
          <p:cNvSpPr/>
          <p:nvPr>
            <p:ph type="sldNum" sz="quarter" idx="2"/>
          </p:nvPr>
        </p:nvSpPr>
        <p:spPr>
          <a:xfrm>
            <a:off x="8521700" y="6518275"/>
            <a:ext cx="165101" cy="2032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4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ertical Title and Text">
    <p:bg>
      <p:bgPr>
        <a:blipFill rotWithShape="1">
          <a:blip r:embed="rId2"/>
          <a:srcRect l="0" t="0" r="0" b="0"/>
          <a:tile tx="0" ty="0" sx="100000" sy="100000" flip="none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Freeform 6"/>
          <p:cNvSpPr/>
          <p:nvPr/>
        </p:nvSpPr>
        <p:spPr>
          <a:xfrm>
            <a:off x="-9525" y="-7144"/>
            <a:ext cx="9163051" cy="10414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2" y="66"/>
                </a:moveTo>
                <a:lnTo>
                  <a:pt x="9513" y="0"/>
                </a:lnTo>
                <a:cubicBezTo>
                  <a:pt x="10276" y="3326"/>
                  <a:pt x="14325" y="12084"/>
                  <a:pt x="16368" y="12084"/>
                </a:cubicBezTo>
                <a:cubicBezTo>
                  <a:pt x="18412" y="12084"/>
                  <a:pt x="20679" y="5005"/>
                  <a:pt x="21578" y="1811"/>
                </a:cubicBezTo>
                <a:lnTo>
                  <a:pt x="21600" y="7013"/>
                </a:lnTo>
                <a:cubicBezTo>
                  <a:pt x="21218" y="8462"/>
                  <a:pt x="18771" y="14521"/>
                  <a:pt x="16099" y="14455"/>
                </a:cubicBezTo>
                <a:cubicBezTo>
                  <a:pt x="13427" y="14389"/>
                  <a:pt x="8252" y="5433"/>
                  <a:pt x="5568" y="6618"/>
                </a:cubicBezTo>
                <a:cubicBezTo>
                  <a:pt x="2807" y="6882"/>
                  <a:pt x="1010" y="15871"/>
                  <a:pt x="0" y="21600"/>
                </a:cubicBezTo>
                <a:lnTo>
                  <a:pt x="22" y="66"/>
                </a:lnTo>
                <a:close/>
              </a:path>
            </a:pathLst>
          </a:custGeom>
          <a:gradFill>
            <a:gsLst>
              <a:gs pos="0">
                <a:srgbClr val="00739E">
                  <a:alpha val="45000"/>
                </a:srgbClr>
              </a:gs>
              <a:gs pos="100000">
                <a:srgbClr val="00C5CE">
                  <a:alpha val="5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sp>
        <p:nvSpPr>
          <p:cNvPr id="501" name="Freeform 7"/>
          <p:cNvSpPr/>
          <p:nvPr/>
        </p:nvSpPr>
        <p:spPr>
          <a:xfrm>
            <a:off x="4381500" y="-7145"/>
            <a:ext cx="4762501" cy="6072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552" fill="norm" stroke="1" extrusionOk="0">
                <a:moveTo>
                  <a:pt x="0" y="0"/>
                </a:moveTo>
                <a:cubicBezTo>
                  <a:pt x="1253" y="3703"/>
                  <a:pt x="8410" y="19349"/>
                  <a:pt x="12010" y="20475"/>
                </a:cubicBezTo>
                <a:cubicBezTo>
                  <a:pt x="15610" y="21600"/>
                  <a:pt x="20002" y="10128"/>
                  <a:pt x="21600" y="6752"/>
                </a:cubicBezTo>
                <a:lnTo>
                  <a:pt x="21600" y="21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9FA6">
                  <a:alpha val="30000"/>
                </a:srgbClr>
              </a:gs>
              <a:gs pos="80000">
                <a:srgbClr val="008ABE">
                  <a:alpha val="45000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Constantia"/>
                <a:ea typeface="Constantia"/>
                <a:cs typeface="Constantia"/>
                <a:sym typeface="Constantia"/>
              </a:defRPr>
            </a:pPr>
          </a:p>
        </p:txBody>
      </p:sp>
      <p:grpSp>
        <p:nvGrpSpPr>
          <p:cNvPr id="504" name="Group 1"/>
          <p:cNvGrpSpPr/>
          <p:nvPr/>
        </p:nvGrpSpPr>
        <p:grpSpPr>
          <a:xfrm>
            <a:off x="-29295" y="-16113"/>
            <a:ext cx="9197179" cy="1058653"/>
            <a:chOff x="0" y="0"/>
            <a:chExt cx="9197178" cy="1058652"/>
          </a:xfrm>
        </p:grpSpPr>
        <p:sp>
          <p:nvSpPr>
            <p:cNvPr id="502" name="Freeform 11"/>
            <p:cNvSpPr/>
            <p:nvPr/>
          </p:nvSpPr>
          <p:spPr>
            <a:xfrm rot="21435692">
              <a:off x="9616" y="218536"/>
              <a:ext cx="9163051" cy="621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80" fill="norm" stroke="1" extrusionOk="0">
                  <a:moveTo>
                    <a:pt x="0" y="19778"/>
                  </a:moveTo>
                  <a:cubicBezTo>
                    <a:pt x="1055" y="15110"/>
                    <a:pt x="3454" y="5630"/>
                    <a:pt x="6017" y="5774"/>
                  </a:cubicBezTo>
                  <a:cubicBezTo>
                    <a:pt x="8581" y="5917"/>
                    <a:pt x="12783" y="21600"/>
                    <a:pt x="15380" y="20638"/>
                  </a:cubicBezTo>
                  <a:cubicBezTo>
                    <a:pt x="17978" y="19675"/>
                    <a:pt x="20305" y="4300"/>
                    <a:pt x="21600" y="0"/>
                  </a:cubicBezTo>
                </a:path>
              </a:pathLst>
            </a:custGeom>
            <a:noFill/>
            <a:ln w="10795" cap="flat">
              <a:solidFill>
                <a:srgbClr val="05A0BE">
                  <a:alpha val="78000"/>
                </a:srgb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Constantia"/>
                  <a:ea typeface="Constantia"/>
                  <a:cs typeface="Constantia"/>
                  <a:sym typeface="Constantia"/>
                </a:defRPr>
              </a:pPr>
            </a:p>
          </p:txBody>
        </p:sp>
        <p:sp>
          <p:nvSpPr>
            <p:cNvPr id="503" name="Freeform 12"/>
            <p:cNvSpPr/>
            <p:nvPr/>
          </p:nvSpPr>
          <p:spPr>
            <a:xfrm rot="21435692">
              <a:off x="14474" y="291986"/>
              <a:ext cx="9175813" cy="507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82" fill="norm" stroke="1" extrusionOk="0">
                  <a:moveTo>
                    <a:pt x="0" y="18514"/>
                  </a:moveTo>
                  <a:cubicBezTo>
                    <a:pt x="1023" y="16364"/>
                    <a:pt x="3563" y="5413"/>
                    <a:pt x="6136" y="5767"/>
                  </a:cubicBezTo>
                  <a:cubicBezTo>
                    <a:pt x="8710" y="6121"/>
                    <a:pt x="12864" y="21600"/>
                    <a:pt x="15441" y="20639"/>
                  </a:cubicBezTo>
                  <a:cubicBezTo>
                    <a:pt x="18019" y="19678"/>
                    <a:pt x="20319" y="4300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08B6BA">
                  <a:alpha val="78000"/>
                </a:srgb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Constantia"/>
                  <a:ea typeface="Constantia"/>
                  <a:cs typeface="Constantia"/>
                  <a:sym typeface="Constantia"/>
                </a:defRPr>
              </a:pPr>
            </a:p>
          </p:txBody>
        </p:sp>
      </p:grpSp>
      <p:sp>
        <p:nvSpPr>
          <p:cNvPr id="505" name="Title Text"/>
          <p:cNvSpPr/>
          <p:nvPr>
            <p:ph type="title"/>
          </p:nvPr>
        </p:nvSpPr>
        <p:spPr>
          <a:xfrm>
            <a:off x="6629400" y="914400"/>
            <a:ext cx="2057400" cy="5211764"/>
          </a:xfrm>
          <a:prstGeom prst="rect">
            <a:avLst/>
          </a:prstGeom>
        </p:spPr>
        <p:txBody>
          <a:bodyPr lIns="0" tIns="0" rIns="0" bIns="0" anchor="b"/>
          <a:lstStyle>
            <a:lvl1pPr algn="l">
              <a:defRPr b="0" sz="5000">
                <a:solidFill>
                  <a:srgbClr val="04617B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>
              <a:defRPr>
                <a:effectLst/>
              </a:defRPr>
            </a:pPr>
            <a:r>
              <a:t>Title Text</a:t>
            </a:r>
          </a:p>
        </p:txBody>
      </p:sp>
      <p:sp>
        <p:nvSpPr>
          <p:cNvPr id="506" name="Body Level One…"/>
          <p:cNvSpPr/>
          <p:nvPr>
            <p:ph type="body" idx="1"/>
          </p:nvPr>
        </p:nvSpPr>
        <p:spPr>
          <a:xfrm>
            <a:off x="457200" y="914400"/>
            <a:ext cx="6019800" cy="5211764"/>
          </a:xfrm>
          <a:prstGeom prst="rect">
            <a:avLst/>
          </a:prstGeom>
        </p:spPr>
        <p:txBody>
          <a:bodyPr/>
          <a:lstStyle>
            <a:lvl1pPr marL="274320" indent="-274320">
              <a:buClr>
                <a:srgbClr val="0BD0D9"/>
              </a:buClr>
              <a:buSzPct val="95000"/>
              <a:buChar char="●"/>
              <a:defRPr sz="26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660654" indent="-267461">
              <a:buClr>
                <a:srgbClr val="0BD0D9"/>
              </a:buClr>
              <a:buSzPct val="85000"/>
              <a:buChar char="●"/>
              <a:defRPr sz="26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973182" indent="-305670">
              <a:buClr>
                <a:srgbClr val="0BD0D9"/>
              </a:buClr>
              <a:buSzPct val="70000"/>
              <a:buChar char="●"/>
              <a:defRPr sz="26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251813" indent="-273405">
              <a:buClr>
                <a:srgbClr val="0BD0D9"/>
              </a:buClr>
              <a:buSzPct val="65000"/>
              <a:buChar char="●"/>
              <a:defRPr sz="26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1526133" indent="-273405">
              <a:buClr>
                <a:srgbClr val="0BD0D9"/>
              </a:buClr>
              <a:buSzPct val="65000"/>
              <a:buChar char="●"/>
              <a:defRPr sz="2600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07" name="Slide Number"/>
          <p:cNvSpPr/>
          <p:nvPr>
            <p:ph type="sldNum" sz="quarter" idx="2"/>
          </p:nvPr>
        </p:nvSpPr>
        <p:spPr>
          <a:xfrm>
            <a:off x="8521700" y="6518275"/>
            <a:ext cx="165101" cy="2032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4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5.xml"/><Relationship Id="rId18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17.xml"/><Relationship Id="rId20" Type="http://schemas.openxmlformats.org/officeDocument/2006/relationships/slideLayout" Target="../slideLayouts/slideLayout18.xml"/><Relationship Id="rId21" Type="http://schemas.openxmlformats.org/officeDocument/2006/relationships/slideLayout" Target="../slideLayouts/slideLayout19.xml"/><Relationship Id="rId22" Type="http://schemas.openxmlformats.org/officeDocument/2006/relationships/slideLayout" Target="../slideLayouts/slideLayout20.xml"/><Relationship Id="rId23" Type="http://schemas.openxmlformats.org/officeDocument/2006/relationships/slideLayout" Target="../slideLayouts/slideLayout21.xml"/><Relationship Id="rId24" Type="http://schemas.openxmlformats.org/officeDocument/2006/relationships/slideLayout" Target="../slideLayouts/slideLayout22.xml"/><Relationship Id="rId25" Type="http://schemas.openxmlformats.org/officeDocument/2006/relationships/slideLayout" Target="../slideLayouts/slideLayout23.xml"/><Relationship Id="rId26" Type="http://schemas.openxmlformats.org/officeDocument/2006/relationships/slideLayout" Target="../slideLayouts/slideLayout24.xml"/><Relationship Id="rId27" Type="http://schemas.openxmlformats.org/officeDocument/2006/relationships/slideLayout" Target="../slideLayouts/slideLayout25.xml"/><Relationship Id="rId28" Type="http://schemas.openxmlformats.org/officeDocument/2006/relationships/slideLayout" Target="../slideLayouts/slideLayout26.xml"/><Relationship Id="rId29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28.xml"/><Relationship Id="rId31" Type="http://schemas.openxmlformats.org/officeDocument/2006/relationships/slideLayout" Target="../slideLayouts/slideLayout29.xml"/><Relationship Id="rId32" Type="http://schemas.openxmlformats.org/officeDocument/2006/relationships/slideLayout" Target="../slideLayouts/slideLayout30.xml"/><Relationship Id="rId33" Type="http://schemas.openxmlformats.org/officeDocument/2006/relationships/slideLayout" Target="../slideLayouts/slideLayout31.xml"/><Relationship Id="rId34" Type="http://schemas.openxmlformats.org/officeDocument/2006/relationships/slideLayout" Target="../slideLayouts/slideLayout32.xml"/><Relationship Id="rId35" Type="http://schemas.openxmlformats.org/officeDocument/2006/relationships/slideLayout" Target="../slideLayouts/slideLayout33.xml"/><Relationship Id="rId36" Type="http://schemas.openxmlformats.org/officeDocument/2006/relationships/slideLayout" Target="../slideLayouts/slideLayout34.xml"/><Relationship Id="rId37" Type="http://schemas.openxmlformats.org/officeDocument/2006/relationships/slideLayout" Target="../slideLayouts/slideLayout35.xml"/><Relationship Id="rId38" Type="http://schemas.openxmlformats.org/officeDocument/2006/relationships/slideLayout" Target="../slideLayouts/slideLayout36.xml"/><Relationship Id="rId39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38.xml"/><Relationship Id="rId41" Type="http://schemas.openxmlformats.org/officeDocument/2006/relationships/slideLayout" Target="../slideLayouts/slideLayout39.xml"/><Relationship Id="rId42" Type="http://schemas.openxmlformats.org/officeDocument/2006/relationships/slideLayout" Target="../slideLayouts/slideLayout40.xml"/><Relationship Id="rId43" Type="http://schemas.openxmlformats.org/officeDocument/2006/relationships/slideLayout" Target="../slideLayouts/slideLayout41.xml"/><Relationship Id="rId44" Type="http://schemas.openxmlformats.org/officeDocument/2006/relationships/slideLayout" Target="../slideLayouts/slideLayout42.xml"/><Relationship Id="rId45" Type="http://schemas.openxmlformats.org/officeDocument/2006/relationships/slideLayout" Target="../slideLayouts/slideLayout43.xml"/><Relationship Id="rId46" Type="http://schemas.openxmlformats.org/officeDocument/2006/relationships/slideLayout" Target="../slideLayouts/slideLayout44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/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/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/>
          <p:nvPr>
            <p:ph type="sldNum" sz="quarter" idx="2"/>
          </p:nvPr>
        </p:nvSpPr>
        <p:spPr>
          <a:xfrm>
            <a:off x="8521700" y="6603999"/>
            <a:ext cx="165101" cy="1778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 anchor="b">
            <a:spAutoFit/>
          </a:bodyPr>
          <a:lstStyle>
            <a:lvl1pPr algn="r">
              <a:defRPr sz="1200">
                <a:solidFill>
                  <a:srgbClr val="BABABA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  <p:sldLayoutId id="2147483666" r:id="rId20"/>
    <p:sldLayoutId id="2147483667" r:id="rId21"/>
    <p:sldLayoutId id="2147483668" r:id="rId22"/>
    <p:sldLayoutId id="2147483669" r:id="rId23"/>
    <p:sldLayoutId id="2147483670" r:id="rId24"/>
    <p:sldLayoutId id="2147483671" r:id="rId25"/>
    <p:sldLayoutId id="2147483672" r:id="rId26"/>
    <p:sldLayoutId id="2147483673" r:id="rId27"/>
    <p:sldLayoutId id="2147483674" r:id="rId28"/>
    <p:sldLayoutId id="2147483675" r:id="rId29"/>
    <p:sldLayoutId id="2147483676" r:id="rId30"/>
    <p:sldLayoutId id="2147483677" r:id="rId31"/>
    <p:sldLayoutId id="2147483678" r:id="rId32"/>
    <p:sldLayoutId id="2147483679" r:id="rId33"/>
    <p:sldLayoutId id="2147483680" r:id="rId34"/>
    <p:sldLayoutId id="2147483681" r:id="rId35"/>
    <p:sldLayoutId id="2147483682" r:id="rId36"/>
    <p:sldLayoutId id="2147483683" r:id="rId37"/>
    <p:sldLayoutId id="2147483684" r:id="rId38"/>
    <p:sldLayoutId id="2147483685" r:id="rId39"/>
    <p:sldLayoutId id="2147483686" r:id="rId40"/>
    <p:sldLayoutId id="2147483687" r:id="rId41"/>
    <p:sldLayoutId id="2147483688" r:id="rId42"/>
    <p:sldLayoutId id="2147483689" r:id="rId43"/>
    <p:sldLayoutId id="2147483690" r:id="rId44"/>
    <p:sldLayoutId id="2147483691" r:id="rId45"/>
    <p:sldLayoutId id="2147483692" r:id="rId46"/>
  </p:sldLayoutIdLst>
  <p:transition xmlns:p14="http://schemas.microsoft.com/office/powerpoint/2010/main" spd="med" advClick="1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100" u="none">
          <a:ln>
            <a:noFill/>
          </a:ln>
          <a:solidFill>
            <a:srgbClr val="E8D38A"/>
          </a:solidFill>
          <a:effectLst>
            <a:outerShdw sx="100000" sy="100000" kx="0" ky="0" algn="b" rotWithShape="0" blurRad="114300" dist="101600" dir="2700000">
              <a:srgbClr val="000000">
                <a:alpha val="40000"/>
              </a:srgbClr>
            </a:outerShdw>
          </a:effectLst>
          <a:uFillTx/>
          <a:latin typeface="Lucida Sans"/>
          <a:ea typeface="Lucida Sans"/>
          <a:cs typeface="Lucida Sans"/>
          <a:sym typeface="Lucida Sans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100" u="none">
          <a:ln>
            <a:noFill/>
          </a:ln>
          <a:solidFill>
            <a:srgbClr val="E8D38A"/>
          </a:solidFill>
          <a:effectLst>
            <a:outerShdw sx="100000" sy="100000" kx="0" ky="0" algn="b" rotWithShape="0" blurRad="114300" dist="101600" dir="2700000">
              <a:srgbClr val="000000">
                <a:alpha val="40000"/>
              </a:srgbClr>
            </a:outerShdw>
          </a:effectLst>
          <a:uFillTx/>
          <a:latin typeface="Lucida Sans"/>
          <a:ea typeface="Lucida Sans"/>
          <a:cs typeface="Lucida Sans"/>
          <a:sym typeface="Lucida Sans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100" u="none">
          <a:ln>
            <a:noFill/>
          </a:ln>
          <a:solidFill>
            <a:srgbClr val="E8D38A"/>
          </a:solidFill>
          <a:effectLst>
            <a:outerShdw sx="100000" sy="100000" kx="0" ky="0" algn="b" rotWithShape="0" blurRad="114300" dist="101600" dir="2700000">
              <a:srgbClr val="000000">
                <a:alpha val="40000"/>
              </a:srgbClr>
            </a:outerShdw>
          </a:effectLst>
          <a:uFillTx/>
          <a:latin typeface="Lucida Sans"/>
          <a:ea typeface="Lucida Sans"/>
          <a:cs typeface="Lucida Sans"/>
          <a:sym typeface="Lucida Sans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100" u="none">
          <a:ln>
            <a:noFill/>
          </a:ln>
          <a:solidFill>
            <a:srgbClr val="E8D38A"/>
          </a:solidFill>
          <a:effectLst>
            <a:outerShdw sx="100000" sy="100000" kx="0" ky="0" algn="b" rotWithShape="0" blurRad="114300" dist="101600" dir="2700000">
              <a:srgbClr val="000000">
                <a:alpha val="40000"/>
              </a:srgbClr>
            </a:outerShdw>
          </a:effectLst>
          <a:uFillTx/>
          <a:latin typeface="Lucida Sans"/>
          <a:ea typeface="Lucida Sans"/>
          <a:cs typeface="Lucida Sans"/>
          <a:sym typeface="Lucida Sans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100" u="none">
          <a:ln>
            <a:noFill/>
          </a:ln>
          <a:solidFill>
            <a:srgbClr val="E8D38A"/>
          </a:solidFill>
          <a:effectLst>
            <a:outerShdw sx="100000" sy="100000" kx="0" ky="0" algn="b" rotWithShape="0" blurRad="114300" dist="101600" dir="2700000">
              <a:srgbClr val="000000">
                <a:alpha val="40000"/>
              </a:srgbClr>
            </a:outerShdw>
          </a:effectLst>
          <a:uFillTx/>
          <a:latin typeface="Lucida Sans"/>
          <a:ea typeface="Lucida Sans"/>
          <a:cs typeface="Lucida Sans"/>
          <a:sym typeface="Lucida Sans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100" u="none">
          <a:ln>
            <a:noFill/>
          </a:ln>
          <a:solidFill>
            <a:srgbClr val="E8D38A"/>
          </a:solidFill>
          <a:effectLst>
            <a:outerShdw sx="100000" sy="100000" kx="0" ky="0" algn="b" rotWithShape="0" blurRad="114300" dist="101600" dir="2700000">
              <a:srgbClr val="000000">
                <a:alpha val="40000"/>
              </a:srgbClr>
            </a:outerShdw>
          </a:effectLst>
          <a:uFillTx/>
          <a:latin typeface="Lucida Sans"/>
          <a:ea typeface="Lucida Sans"/>
          <a:cs typeface="Lucida Sans"/>
          <a:sym typeface="Lucida Sans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100" u="none">
          <a:ln>
            <a:noFill/>
          </a:ln>
          <a:solidFill>
            <a:srgbClr val="E8D38A"/>
          </a:solidFill>
          <a:effectLst>
            <a:outerShdw sx="100000" sy="100000" kx="0" ky="0" algn="b" rotWithShape="0" blurRad="114300" dist="101600" dir="2700000">
              <a:srgbClr val="000000">
                <a:alpha val="40000"/>
              </a:srgbClr>
            </a:outerShdw>
          </a:effectLst>
          <a:uFillTx/>
          <a:latin typeface="Lucida Sans"/>
          <a:ea typeface="Lucida Sans"/>
          <a:cs typeface="Lucida Sans"/>
          <a:sym typeface="Lucida Sans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100" u="none">
          <a:ln>
            <a:noFill/>
          </a:ln>
          <a:solidFill>
            <a:srgbClr val="E8D38A"/>
          </a:solidFill>
          <a:effectLst>
            <a:outerShdw sx="100000" sy="100000" kx="0" ky="0" algn="b" rotWithShape="0" blurRad="114300" dist="101600" dir="2700000">
              <a:srgbClr val="000000">
                <a:alpha val="40000"/>
              </a:srgbClr>
            </a:outerShdw>
          </a:effectLst>
          <a:uFillTx/>
          <a:latin typeface="Lucida Sans"/>
          <a:ea typeface="Lucida Sans"/>
          <a:cs typeface="Lucida Sans"/>
          <a:sym typeface="Lucida Sans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4100" u="none">
          <a:ln>
            <a:noFill/>
          </a:ln>
          <a:solidFill>
            <a:srgbClr val="E8D38A"/>
          </a:solidFill>
          <a:effectLst>
            <a:outerShdw sx="100000" sy="100000" kx="0" ky="0" algn="b" rotWithShape="0" blurRad="114300" dist="101600" dir="2700000">
              <a:srgbClr val="000000">
                <a:alpha val="40000"/>
              </a:srgbClr>
            </a:outerShdw>
          </a:effectLst>
          <a:uFillTx/>
          <a:latin typeface="Lucida Sans"/>
          <a:ea typeface="Lucida Sans"/>
          <a:cs typeface="Lucida Sans"/>
          <a:sym typeface="Lucida Sans"/>
        </a:defRPr>
      </a:lvl9pPr>
    </p:titleStyle>
    <p:bodyStyle>
      <a:lvl1pPr marL="548640" marR="0" indent="-411480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>
          <a:srgbClr val="F9F9F9"/>
        </a:buClr>
        <a:buSzPct val="65000"/>
        <a:buFontTx/>
        <a:buChar char=""/>
        <a:tabLst/>
        <a:defRPr b="0" baseline="0" cap="none" i="0" spc="0" strike="noStrike" sz="2800" u="none">
          <a:ln>
            <a:noFill/>
          </a:ln>
          <a:solidFill>
            <a:srgbClr val="FFFFFF"/>
          </a:solidFill>
          <a:uFillTx/>
          <a:latin typeface="+mj-lt"/>
          <a:ea typeface="+mj-ea"/>
          <a:cs typeface="+mj-cs"/>
          <a:sym typeface="Book Antiqua"/>
        </a:defRPr>
      </a:lvl1pPr>
      <a:lvl2pPr marL="915924" marR="0" indent="-330708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>
          <a:srgbClr val="F9F9F9"/>
        </a:buClr>
        <a:buSzPct val="80000"/>
        <a:buFontTx/>
        <a:buChar char="◼"/>
        <a:tabLst/>
        <a:defRPr b="0" baseline="0" cap="none" i="0" spc="0" strike="noStrike" sz="2800" u="none">
          <a:ln>
            <a:noFill/>
          </a:ln>
          <a:solidFill>
            <a:srgbClr val="FFFFFF"/>
          </a:solidFill>
          <a:uFillTx/>
          <a:latin typeface="+mj-lt"/>
          <a:ea typeface="+mj-ea"/>
          <a:cs typeface="+mj-cs"/>
          <a:sym typeface="Book Antiqua"/>
        </a:defRPr>
      </a:lvl2pPr>
      <a:lvl3pPr marL="1196201" marR="0" indent="-290945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>
          <a:srgbClr val="F9F9F9"/>
        </a:buClr>
        <a:buSzPct val="95000"/>
        <a:buFontTx/>
        <a:buChar char="▫"/>
        <a:tabLst/>
        <a:defRPr b="0" baseline="0" cap="none" i="0" spc="0" strike="noStrike" sz="2800" u="none">
          <a:ln>
            <a:noFill/>
          </a:ln>
          <a:solidFill>
            <a:srgbClr val="FFFFFF"/>
          </a:solidFill>
          <a:uFillTx/>
          <a:latin typeface="+mj-lt"/>
          <a:ea typeface="+mj-ea"/>
          <a:cs typeface="+mj-cs"/>
          <a:sym typeface="Book Antiqua"/>
        </a:defRPr>
      </a:lvl3pPr>
      <a:lvl4pPr marL="1426463" marR="0" indent="-256032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>
          <a:srgbClr val="F9F9F9"/>
        </a:buClr>
        <a:buSzPct val="100000"/>
        <a:buFontTx/>
        <a:buChar char=""/>
        <a:tabLst/>
        <a:defRPr b="0" baseline="0" cap="none" i="0" spc="0" strike="noStrike" sz="2800" u="none">
          <a:ln>
            <a:noFill/>
          </a:ln>
          <a:solidFill>
            <a:srgbClr val="FFFFFF"/>
          </a:solidFill>
          <a:uFillTx/>
          <a:latin typeface="+mj-lt"/>
          <a:ea typeface="+mj-ea"/>
          <a:cs typeface="+mj-cs"/>
          <a:sym typeface="Book Antiqua"/>
        </a:defRPr>
      </a:lvl4pPr>
      <a:lvl5pPr marL="1618488" marR="0" indent="-256032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>
          <a:srgbClr val="F9F9F9"/>
        </a:buClr>
        <a:buSzPct val="100000"/>
        <a:buFontTx/>
        <a:buChar char="◾"/>
        <a:tabLst/>
        <a:defRPr b="0" baseline="0" cap="none" i="0" spc="0" strike="noStrike" sz="2800" u="none">
          <a:ln>
            <a:noFill/>
          </a:ln>
          <a:solidFill>
            <a:srgbClr val="FFFFFF"/>
          </a:solidFill>
          <a:uFillTx/>
          <a:latin typeface="+mj-lt"/>
          <a:ea typeface="+mj-ea"/>
          <a:cs typeface="+mj-cs"/>
          <a:sym typeface="Book Antiqua"/>
        </a:defRPr>
      </a:lvl5pPr>
      <a:lvl6pPr marL="1866392" marR="0" indent="-284480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>
          <a:srgbClr val="F9F9F9"/>
        </a:buClr>
        <a:buSzPct val="100000"/>
        <a:buFontTx/>
        <a:buChar char=""/>
        <a:tabLst/>
        <a:defRPr b="0" baseline="0" cap="none" i="0" spc="0" strike="noStrike" sz="2800" u="none">
          <a:ln>
            <a:noFill/>
          </a:ln>
          <a:solidFill>
            <a:srgbClr val="FFFFFF"/>
          </a:solidFill>
          <a:uFillTx/>
          <a:latin typeface="+mj-lt"/>
          <a:ea typeface="+mj-ea"/>
          <a:cs typeface="+mj-cs"/>
          <a:sym typeface="Book Antiqua"/>
        </a:defRPr>
      </a:lvl6pPr>
      <a:lvl7pPr marL="2103120" marR="0" indent="-320039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>
          <a:srgbClr val="F9F9F9"/>
        </a:buClr>
        <a:buSzPct val="100000"/>
        <a:buFontTx/>
        <a:buChar char="●"/>
        <a:tabLst/>
        <a:defRPr b="0" baseline="0" cap="none" i="0" spc="0" strike="noStrike" sz="2800" u="none">
          <a:ln>
            <a:noFill/>
          </a:ln>
          <a:solidFill>
            <a:srgbClr val="FFFFFF"/>
          </a:solidFill>
          <a:uFillTx/>
          <a:latin typeface="+mj-lt"/>
          <a:ea typeface="+mj-ea"/>
          <a:cs typeface="+mj-cs"/>
          <a:sym typeface="Book Antiqua"/>
        </a:defRPr>
      </a:lvl7pPr>
      <a:lvl8pPr marL="2350007" marR="0" indent="-365759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>
          <a:srgbClr val="F9F9F9"/>
        </a:buClr>
        <a:buSzPct val="100000"/>
        <a:buFontTx/>
        <a:buChar char="●"/>
        <a:tabLst/>
        <a:defRPr b="0" baseline="0" cap="none" i="0" spc="0" strike="noStrike" sz="2800" u="none">
          <a:ln>
            <a:noFill/>
          </a:ln>
          <a:solidFill>
            <a:srgbClr val="FFFFFF"/>
          </a:solidFill>
          <a:uFillTx/>
          <a:latin typeface="+mj-lt"/>
          <a:ea typeface="+mj-ea"/>
          <a:cs typeface="+mj-cs"/>
          <a:sym typeface="Book Antiqua"/>
        </a:defRPr>
      </a:lvl8pPr>
      <a:lvl9pPr marL="2551175" marR="0" indent="-365759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>
          <a:srgbClr val="F9F9F9"/>
        </a:buClr>
        <a:buSzPct val="100000"/>
        <a:buFontTx/>
        <a:buChar char="●"/>
        <a:tabLst/>
        <a:defRPr b="0" baseline="0" cap="none" i="0" spc="0" strike="noStrike" sz="2800" u="none">
          <a:ln>
            <a:noFill/>
          </a:ln>
          <a:solidFill>
            <a:srgbClr val="FFFFFF"/>
          </a:solidFill>
          <a:uFillTx/>
          <a:latin typeface="+mj-lt"/>
          <a:ea typeface="+mj-ea"/>
          <a:cs typeface="+mj-cs"/>
          <a:sym typeface="Book Antiqua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Book Antiqua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Book Antiqua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Book Antiqua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Book Antiqua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Book Antiqua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Book Antiqua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Book Antiqua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Book Antiqua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Book Antiqua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8.png"/><Relationship Id="rId3" Type="http://schemas.openxmlformats.org/officeDocument/2006/relationships/image" Target="../media/image9.png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gif"/><Relationship Id="rId3" Type="http://schemas.openxmlformats.org/officeDocument/2006/relationships/image" Target="../media/image2.gif"/><Relationship Id="rId4" Type="http://schemas.openxmlformats.org/officeDocument/2006/relationships/image" Target="../media/image10.png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2.png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3.png"/></Relationships>
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/Relationships>
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image" Target="../media/image14.png"/><Relationship Id="rId3" Type="http://schemas.openxmlformats.org/officeDocument/2006/relationships/image" Target="../media/image15.png"/></Relationships>
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image" Target="../media/image16.png"/></Relationships>
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/Relationships>
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/Relationships>
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/Relationships>
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9.png"/></Relationships>
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/Relationships>
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0.png"/><Relationship Id="rId3" Type="http://schemas.openxmlformats.org/officeDocument/2006/relationships/image" Target="../media/image21.png"/></Relationships>
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2.png"/><Relationship Id="rId3" Type="http://schemas.openxmlformats.org/officeDocument/2006/relationships/image" Target="../media/image23.png"/><Relationship Id="rId4" Type="http://schemas.openxmlformats.org/officeDocument/2006/relationships/image" Target="../media/image24.png"/></Relationships>
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5.png"/></Relationships>

</file>

<file path=ppt/slides/_rels/slide2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6.png"/></Relationships>

</file>

<file path=ppt/slides/_rels/slide2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7.png"/><Relationship Id="rId3" Type="http://schemas.openxmlformats.org/officeDocument/2006/relationships/image" Target="../media/image28.png"/><Relationship Id="rId4" Type="http://schemas.openxmlformats.org/officeDocument/2006/relationships/image" Target="../media/image29.png"/><Relationship Id="rId5" Type="http://schemas.openxmlformats.org/officeDocument/2006/relationships/image" Target="../media/image30.png"/><Relationship Id="rId6" Type="http://schemas.openxmlformats.org/officeDocument/2006/relationships/image" Target="../media/image31.png"/><Relationship Id="rId7" Type="http://schemas.openxmlformats.org/officeDocument/2006/relationships/image" Target="../media/image32.png"/><Relationship Id="rId8" Type="http://schemas.openxmlformats.org/officeDocument/2006/relationships/image" Target="../media/image33.png"/><Relationship Id="rId9" Type="http://schemas.openxmlformats.org/officeDocument/2006/relationships/image" Target="../media/image34.png"/><Relationship Id="rId10" Type="http://schemas.openxmlformats.org/officeDocument/2006/relationships/image" Target="../media/image35.png"/><Relationship Id="rId11" Type="http://schemas.openxmlformats.org/officeDocument/2006/relationships/image" Target="../media/image36.png"/><Relationship Id="rId12" Type="http://schemas.openxmlformats.org/officeDocument/2006/relationships/image" Target="../media/image37.png"/></Relationships>

</file>

<file path=ppt/slides/_rels/slide3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5.xml"/><Relationship Id="rId2" Type="http://schemas.openxmlformats.org/officeDocument/2006/relationships/image" Target="../media/image38.png"/><Relationship Id="rId3" Type="http://schemas.openxmlformats.org/officeDocument/2006/relationships/image" Target="../media/image39.png"/></Relationships>

</file>

<file path=ppt/slides/_rels/slide3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5.xml"/><Relationship Id="rId2" Type="http://schemas.openxmlformats.org/officeDocument/2006/relationships/image" Target="../media/image40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6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-30482"/>
            <a:ext cx="9144000" cy="6888483"/>
          </a:xfrm>
          <a:prstGeom prst="rect">
            <a:avLst/>
          </a:prstGeom>
          <a:ln w="12700">
            <a:miter lim="400000"/>
          </a:ln>
        </p:spPr>
      </p:pic>
      <p:sp>
        <p:nvSpPr>
          <p:cNvPr id="517" name="Title 1"/>
          <p:cNvSpPr/>
          <p:nvPr>
            <p:ph type="ctrTitle"/>
          </p:nvPr>
        </p:nvSpPr>
        <p:spPr>
          <a:xfrm>
            <a:off x="422030" y="2209800"/>
            <a:ext cx="8229601" cy="9906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0000"/>
                </a:solidFill>
              </a:defRPr>
            </a:lvl1pPr>
          </a:lstStyle>
          <a:p>
            <a:pPr/>
            <a:r>
              <a:t>Dynamics</a:t>
            </a:r>
          </a:p>
        </p:txBody>
      </p:sp>
      <p:sp>
        <p:nvSpPr>
          <p:cNvPr id="518" name="TextBox 3"/>
          <p:cNvSpPr/>
          <p:nvPr/>
        </p:nvSpPr>
        <p:spPr>
          <a:xfrm>
            <a:off x="1752600" y="3581399"/>
            <a:ext cx="5334000" cy="7645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b="1" sz="4400">
                <a:solidFill>
                  <a:srgbClr val="FF0000"/>
                </a:solidFill>
              </a:defRPr>
            </a:lvl1pPr>
          </a:lstStyle>
          <a:p>
            <a:pPr/>
            <a:r>
              <a:t>The Study of Force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518" grpId="1"/>
      <p:bldP build="whole" bldLvl="1" animBg="1" rev="0" advAuto="0" spid="516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Title 1"/>
          <p:cNvSpPr/>
          <p:nvPr>
            <p:ph type="ctr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8800"/>
            </a:lvl1pPr>
          </a:lstStyle>
          <a:p>
            <a:pPr/>
            <a:r>
              <a:t>Force.</a:t>
            </a:r>
          </a:p>
        </p:txBody>
      </p:sp>
      <p:sp>
        <p:nvSpPr>
          <p:cNvPr id="521" name="Subtitle 2"/>
          <p:cNvSpPr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(What is it?)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5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1" animBg="1" rev="0" advAuto="0" spid="52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Title 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Force is…</a:t>
            </a:r>
          </a:p>
        </p:txBody>
      </p:sp>
      <p:sp>
        <p:nvSpPr>
          <p:cNvPr id="524" name="Content Placeholder 2"/>
          <p:cNvSpPr/>
          <p:nvPr>
            <p:ph type="body" idx="1"/>
          </p:nvPr>
        </p:nvSpPr>
        <p:spPr>
          <a:xfrm>
            <a:off x="0" y="1600200"/>
            <a:ext cx="9144000" cy="4709160"/>
          </a:xfrm>
          <a:prstGeom prst="rect">
            <a:avLst/>
          </a:prstGeom>
        </p:spPr>
        <p:txBody>
          <a:bodyPr/>
          <a:lstStyle/>
          <a:p>
            <a:pPr marL="411480" indent="-274320">
              <a:spcBef>
                <a:spcPts val="800"/>
              </a:spcBef>
              <a:buSzTx/>
              <a:buFont typeface="Wingdings 2"/>
              <a:buNone/>
              <a:defRPr sz="3600"/>
            </a:pPr>
            <a:r>
              <a:t> </a:t>
            </a:r>
          </a:p>
          <a:p>
            <a:pPr marL="411480" indent="-274320">
              <a:spcBef>
                <a:spcPts val="1200"/>
              </a:spcBef>
              <a:buSzTx/>
              <a:buFont typeface="Wingdings 2"/>
              <a:buNone/>
              <a:defRPr b="1" sz="5400"/>
            </a:pPr>
            <a:r>
              <a:t>…the cause of a </a:t>
            </a:r>
          </a:p>
          <a:p>
            <a:pPr marL="411480" indent="-274320">
              <a:spcBef>
                <a:spcPts val="1200"/>
              </a:spcBef>
              <a:buSzTx/>
              <a:buFont typeface="Wingdings 2"/>
              <a:buNone/>
              <a:defRPr b="1" sz="5400"/>
            </a:pPr>
            <a:r>
              <a:t>             change in motion.</a:t>
            </a:r>
          </a:p>
          <a:p>
            <a:pPr marL="411480" indent="-274320">
              <a:buSzTx/>
              <a:buFont typeface="Wingdings 2"/>
              <a:buNone/>
              <a:defRPr b="1" sz="5400"/>
            </a:pPr>
          </a:p>
          <a:p>
            <a:pPr marL="411480" indent="-274320">
              <a:spcBef>
                <a:spcPts val="800"/>
              </a:spcBef>
              <a:buSzTx/>
              <a:buFont typeface="Wingdings 2"/>
              <a:buNone/>
              <a:defRPr b="1" sz="3600"/>
            </a:pPr>
            <a:r>
              <a:t>It can also be thought of as a push or pull.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5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52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Title 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Fundamental Forces</a:t>
            </a:r>
          </a:p>
        </p:txBody>
      </p:sp>
      <p:sp>
        <p:nvSpPr>
          <p:cNvPr id="527" name="Content Placeholder 2"/>
          <p:cNvSpPr/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1200"/>
              </a:spcBef>
              <a:defRPr sz="5400"/>
            </a:pPr>
            <a:r>
              <a:t>Gravity</a:t>
            </a:r>
          </a:p>
          <a:p>
            <a:pPr>
              <a:spcBef>
                <a:spcPts val="1200"/>
              </a:spcBef>
              <a:defRPr sz="5400"/>
            </a:pPr>
            <a:r>
              <a:t>Electromagnetic</a:t>
            </a:r>
          </a:p>
          <a:p>
            <a:pPr>
              <a:spcBef>
                <a:spcPts val="1200"/>
              </a:spcBef>
              <a:defRPr sz="5400"/>
            </a:pPr>
            <a:r>
              <a:t>Weak Nuclear</a:t>
            </a:r>
          </a:p>
          <a:p>
            <a:pPr>
              <a:spcBef>
                <a:spcPts val="1200"/>
              </a:spcBef>
              <a:defRPr sz="5400"/>
            </a:pPr>
            <a:r>
              <a:t>Strong Nuclear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5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Class="entr" nodeType="with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5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5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5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526" grpId="1"/>
      <p:bldP build="p" bldLvl="1" animBg="1" rev="0" advAuto="0" spid="527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Content Placeholder 2"/>
          <p:cNvSpPr/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800"/>
              </a:spcBef>
              <a:defRPr b="1" sz="3600"/>
            </a:pPr>
            <a:r>
              <a:t>Gravity</a:t>
            </a:r>
            <a:r>
              <a:rPr b="0"/>
              <a:t> – </a:t>
            </a:r>
            <a:r>
              <a:rPr b="0" sz="3000"/>
              <a:t>A force exerted by the warping of a portion of the space-time continuum known as the  Higgs Field on closed volumes.</a:t>
            </a:r>
            <a:endParaRPr b="0" sz="3000"/>
          </a:p>
          <a:p>
            <a:pPr>
              <a:spcBef>
                <a:spcPts val="700"/>
              </a:spcBef>
              <a:defRPr sz="3000"/>
            </a:pPr>
            <a:r>
              <a:t>This is the definition we’ll be using:</a:t>
            </a:r>
          </a:p>
          <a:p>
            <a:pPr>
              <a:spcBef>
                <a:spcPts val="1000"/>
              </a:spcBef>
              <a:defRPr sz="4400"/>
            </a:pPr>
            <a:r>
              <a:t>Gravity is the attractive force between objects with mass. </a:t>
            </a:r>
          </a:p>
        </p:txBody>
      </p:sp>
      <p:sp>
        <p:nvSpPr>
          <p:cNvPr id="530" name="Title 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Fundamental Forces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5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5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1" animBg="1" rev="0" advAuto="0" spid="52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" name="Picture 3" descr="Picture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818495" y="0"/>
            <a:ext cx="550701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533" name="TextBox 2"/>
          <p:cNvSpPr/>
          <p:nvPr/>
        </p:nvSpPr>
        <p:spPr>
          <a:xfrm>
            <a:off x="5334000" y="4343400"/>
            <a:ext cx="3810000" cy="6375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3600">
                <a:solidFill>
                  <a:srgbClr val="FFFFFF"/>
                </a:solidFill>
              </a:defRPr>
            </a:lvl1pPr>
          </a:lstStyle>
          <a:p>
            <a:pPr/>
            <a:r>
              <a:t>Sir Isaac Newton</a:t>
            </a:r>
          </a:p>
        </p:txBody>
      </p:sp>
      <p:sp>
        <p:nvSpPr>
          <p:cNvPr id="534" name="TextBox 4"/>
          <p:cNvSpPr/>
          <p:nvPr/>
        </p:nvSpPr>
        <p:spPr>
          <a:xfrm>
            <a:off x="0" y="2819399"/>
            <a:ext cx="4724400" cy="1386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i="1" sz="2800">
                <a:solidFill>
                  <a:srgbClr val="FFFFFF"/>
                </a:solidFill>
              </a:defRPr>
            </a:lvl1pPr>
          </a:lstStyle>
          <a:p>
            <a:pPr/>
            <a:r>
              <a:t>Philosophiæ Naturalis Principia Mathematica</a:t>
            </a:r>
          </a:p>
        </p:txBody>
      </p:sp>
      <p:sp>
        <p:nvSpPr>
          <p:cNvPr id="535" name="TextBox 5"/>
          <p:cNvSpPr/>
          <p:nvPr/>
        </p:nvSpPr>
        <p:spPr>
          <a:xfrm>
            <a:off x="533400" y="685800"/>
            <a:ext cx="1981200" cy="6375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3600">
                <a:solidFill>
                  <a:srgbClr val="FFFFFF"/>
                </a:solidFill>
              </a:defRPr>
            </a:lvl1pPr>
          </a:lstStyle>
          <a:p>
            <a:pPr/>
            <a:r>
              <a:t>1687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533" grpId="1"/>
      <p:bldP build="whole" bldLvl="1" animBg="1" rev="0" advAuto="0" spid="535" grpId="2"/>
      <p:bldP build="whole" bldLvl="1" animBg="1" rev="0" advAuto="0" spid="534" grpId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7" name="Picture 3" descr="Picture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38199" y="0"/>
            <a:ext cx="7483641" cy="684332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Title 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Mass vs. Weight</a:t>
            </a:r>
          </a:p>
        </p:txBody>
      </p:sp>
      <p:sp>
        <p:nvSpPr>
          <p:cNvPr id="540" name="Content Placeholder 2"/>
          <p:cNvSpPr/>
          <p:nvPr>
            <p:ph type="body" idx="1"/>
          </p:nvPr>
        </p:nvSpPr>
        <p:spPr>
          <a:xfrm>
            <a:off x="0" y="1447800"/>
            <a:ext cx="9144000" cy="5257800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700"/>
              </a:spcBef>
              <a:defRPr b="1" sz="3300"/>
            </a:pPr>
            <a:r>
              <a:t>Mass</a:t>
            </a:r>
            <a:r>
              <a:rPr b="0"/>
              <a:t> - How much matter something             is  made up of.</a:t>
            </a:r>
            <a:endParaRPr sz="2500"/>
          </a:p>
          <a:p>
            <a:pPr lvl="1" marL="868680" indent="-283463">
              <a:buClr>
                <a:srgbClr val="FFFFFF"/>
              </a:buClr>
              <a:defRPr sz="2900"/>
            </a:pPr>
            <a:r>
              <a:t>In equations: m</a:t>
            </a:r>
            <a:endParaRPr sz="2200"/>
          </a:p>
          <a:p>
            <a:pPr lvl="1" marL="868680" indent="-283463">
              <a:buClr>
                <a:srgbClr val="FFFFFF"/>
              </a:buClr>
              <a:defRPr sz="2900"/>
            </a:pPr>
            <a:r>
              <a:t>Metric unit: kg (kilogram)</a:t>
            </a:r>
            <a:endParaRPr sz="2200"/>
          </a:p>
          <a:p>
            <a:pPr>
              <a:spcBef>
                <a:spcPts val="700"/>
              </a:spcBef>
              <a:defRPr b="1" sz="3300"/>
            </a:pPr>
            <a:r>
              <a:t>Weight</a:t>
            </a:r>
            <a:r>
              <a:rPr b="0"/>
              <a:t> - The strength of the </a:t>
            </a:r>
            <a:r>
              <a:rPr b="0" u="sng"/>
              <a:t>gravitational force </a:t>
            </a:r>
            <a:r>
              <a:rPr b="0"/>
              <a:t>being exerted on you by the largest mass within proximity (Earth).</a:t>
            </a:r>
            <a:endParaRPr sz="2500"/>
          </a:p>
          <a:p>
            <a:pPr lvl="1" marL="868680" indent="-283463">
              <a:buClr>
                <a:srgbClr val="FFFFFF"/>
              </a:buClr>
              <a:defRPr sz="2900"/>
            </a:pPr>
            <a:r>
              <a:t>In equations: F</a:t>
            </a:r>
            <a:r>
              <a:rPr baseline="-25000"/>
              <a:t>g</a:t>
            </a:r>
            <a:r>
              <a:t> or W</a:t>
            </a:r>
            <a:endParaRPr sz="2200"/>
          </a:p>
          <a:p>
            <a:pPr lvl="1" marL="868680" indent="-283463">
              <a:buClr>
                <a:srgbClr val="FFFFFF"/>
              </a:buClr>
              <a:defRPr sz="2900"/>
            </a:pPr>
            <a:r>
              <a:t>Metric unit: N (Newton)</a:t>
            </a:r>
          </a:p>
        </p:txBody>
      </p:sp>
      <p:pic>
        <p:nvPicPr>
          <p:cNvPr id="541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2362200"/>
            <a:ext cx="2519947" cy="990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4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5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5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5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541" grpId="2"/>
      <p:bldP build="p" bldLvl="1" animBg="1" rev="0" advAuto="0" spid="540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Title 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Mass vs. Weight</a:t>
            </a:r>
          </a:p>
        </p:txBody>
      </p:sp>
      <p:sp>
        <p:nvSpPr>
          <p:cNvPr id="544" name="Content Placeholder 2"/>
          <p:cNvSpPr/>
          <p:nvPr>
            <p:ph type="body" idx="1"/>
          </p:nvPr>
        </p:nvSpPr>
        <p:spPr>
          <a:xfrm>
            <a:off x="457200" y="1600200"/>
            <a:ext cx="8686800" cy="5105400"/>
          </a:xfrm>
          <a:prstGeom prst="rect">
            <a:avLst/>
          </a:prstGeom>
        </p:spPr>
        <p:txBody>
          <a:bodyPr/>
          <a:lstStyle/>
          <a:p>
            <a:pPr>
              <a:defRPr b="1"/>
            </a:pPr>
            <a:r>
              <a:t>Acceleration due to gravity- </a:t>
            </a:r>
            <a:r>
              <a:rPr b="0"/>
              <a:t>The acceleration an object experiences when near a very massive celestial body such as a planet.</a:t>
            </a:r>
            <a:endParaRPr b="0"/>
          </a:p>
          <a:p>
            <a:pPr lvl="1" marL="868680" indent="-283463">
              <a:spcBef>
                <a:spcPts val="500"/>
              </a:spcBef>
              <a:buClr>
                <a:srgbClr val="FFFFFF"/>
              </a:buClr>
              <a:defRPr sz="2400"/>
            </a:pPr>
            <a:r>
              <a:t>In Equations: g</a:t>
            </a:r>
          </a:p>
          <a:p>
            <a:pPr lvl="1" marL="868680" indent="-283463">
              <a:spcBef>
                <a:spcPts val="500"/>
              </a:spcBef>
              <a:buClr>
                <a:srgbClr val="FFFFFF"/>
              </a:buClr>
              <a:defRPr sz="2400"/>
            </a:pPr>
            <a:r>
              <a:t>Metric Unit: m/s</a:t>
            </a:r>
            <a:r>
              <a:rPr baseline="30000"/>
              <a:t>2</a:t>
            </a:r>
          </a:p>
          <a:p>
            <a:pPr lvl="1" marL="868680" indent="-283463">
              <a:spcBef>
                <a:spcPts val="500"/>
              </a:spcBef>
              <a:buClr>
                <a:srgbClr val="FFFFFF"/>
              </a:buClr>
              <a:defRPr sz="2400"/>
            </a:pPr>
          </a:p>
          <a:p>
            <a:pPr lvl="1" marL="868680" indent="-283463">
              <a:spcBef>
                <a:spcPts val="500"/>
              </a:spcBef>
              <a:buClr>
                <a:srgbClr val="FFFFFF"/>
              </a:buClr>
              <a:defRPr sz="2400"/>
            </a:pPr>
          </a:p>
          <a:p>
            <a:pPr lvl="1" marL="868680" indent="-283463">
              <a:spcBef>
                <a:spcPts val="500"/>
              </a:spcBef>
              <a:buClr>
                <a:srgbClr val="FFFFFF"/>
              </a:buClr>
              <a:defRPr sz="2400"/>
            </a:pPr>
          </a:p>
          <a:p>
            <a:pPr/>
            <a:r>
              <a:t>This value applies to Earth only.</a:t>
            </a:r>
          </a:p>
          <a:p>
            <a:pPr/>
            <a:r>
              <a:t>g has a different value when near different celestial objects or when changing elevation.</a:t>
            </a:r>
          </a:p>
        </p:txBody>
      </p:sp>
      <p:pic>
        <p:nvPicPr>
          <p:cNvPr id="545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05000" y="3962400"/>
            <a:ext cx="4358641" cy="990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4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5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5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5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5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1" animBg="1" rev="0" advAuto="0" spid="544" grpId="1"/>
      <p:bldP build="whole" bldLvl="1" animBg="1" rev="0" advAuto="0" spid="545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Title 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Mass vs. Weight</a:t>
            </a:r>
          </a:p>
        </p:txBody>
      </p:sp>
      <p:sp>
        <p:nvSpPr>
          <p:cNvPr id="548" name="Content Placeholder 2"/>
          <p:cNvSpPr/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800"/>
              </a:spcBef>
              <a:defRPr sz="3600"/>
            </a:pPr>
            <a:r>
              <a:t>It’s possible to be massive, yet have no weight. </a:t>
            </a:r>
          </a:p>
          <a:p>
            <a:pPr>
              <a:spcBef>
                <a:spcPts val="800"/>
              </a:spcBef>
              <a:defRPr sz="3600"/>
            </a:pPr>
            <a:r>
              <a:t>However, it is not possible to have a large weight, and yet be massless.</a:t>
            </a:r>
          </a:p>
          <a:p>
            <a:pPr>
              <a:spcBef>
                <a:spcPts val="800"/>
              </a:spcBef>
              <a:defRPr sz="3600"/>
            </a:pPr>
            <a:r>
              <a:t>This shows how the Newton can be broken down into units derived directly from nature:</a:t>
            </a:r>
          </a:p>
        </p:txBody>
      </p:sp>
      <p:pic>
        <p:nvPicPr>
          <p:cNvPr id="549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791200" y="5334000"/>
            <a:ext cx="2590800" cy="132751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5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5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1" animBg="1" rev="0" advAuto="0" spid="548" grpId="1"/>
      <p:bldP build="whole" bldLvl="1" animBg="1" rev="0" advAuto="0" spid="549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1" name="Picture 3" descr="Picture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" y="-41656"/>
            <a:ext cx="8483184" cy="689965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" name="Title 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Newton’s 1</a:t>
            </a:r>
            <a:r>
              <a:rPr baseline="30000"/>
              <a:t>st</a:t>
            </a:r>
            <a:r>
              <a:t> Law</a:t>
            </a:r>
          </a:p>
        </p:txBody>
      </p:sp>
      <p:pic>
        <p:nvPicPr>
          <p:cNvPr id="554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33400" y="1752600"/>
            <a:ext cx="5172075" cy="1428750"/>
          </a:xfrm>
          <a:prstGeom prst="rect">
            <a:avLst/>
          </a:prstGeom>
          <a:ln w="12700">
            <a:miter lim="400000"/>
          </a:ln>
        </p:spPr>
      </p:pic>
      <p:pic>
        <p:nvPicPr>
          <p:cNvPr id="555" name="Picture 3" descr="Picture 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352800" y="4572000"/>
            <a:ext cx="5314950" cy="1466850"/>
          </a:xfrm>
          <a:prstGeom prst="rect">
            <a:avLst/>
          </a:prstGeom>
          <a:ln w="12700">
            <a:miter lim="400000"/>
          </a:ln>
        </p:spPr>
      </p:pic>
      <p:sp>
        <p:nvSpPr>
          <p:cNvPr id="556" name="TextBox 5"/>
          <p:cNvSpPr/>
          <p:nvPr/>
        </p:nvSpPr>
        <p:spPr>
          <a:xfrm>
            <a:off x="5105400" y="609599"/>
            <a:ext cx="3352800" cy="620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3200">
                <a:latin typeface="Lucida Sans Unicode"/>
                <a:ea typeface="Lucida Sans Unicode"/>
                <a:cs typeface="Lucida Sans Unicode"/>
                <a:sym typeface="Lucida Sans Unicode"/>
              </a:defRPr>
            </a:lvl1pPr>
          </a:lstStyle>
          <a:p>
            <a:pPr/>
            <a:r>
              <a:t>(Law of Inertia)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555" grpId="2"/>
      <p:bldP build="whole" bldLvl="1" animBg="1" rev="0" advAuto="0" spid="556" grpId="3"/>
      <p:bldP build="whole" bldLvl="1" animBg="1" rev="0" advAuto="0" spid="55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8" name="Content Placeholder 3"/>
          <p:cNvGraphicFramePr/>
          <p:nvPr/>
        </p:nvGraphicFramePr>
        <p:xfrm>
          <a:off x="-152400" y="3962400"/>
          <a:ext cx="4800600" cy="2895600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0" rtl="0">
                <a:tableStyleId>{4C3C2611-4C71-4FC5-86AE-919BDF0F9419}</a:tableStyleId>
              </a:tblPr>
              <a:tblGrid>
                <a:gridCol w="4800600"/>
              </a:tblGrid>
              <a:tr h="1263953"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2000">
                          <a:latin typeface="+mn-lt"/>
                          <a:ea typeface="+mn-ea"/>
                          <a:cs typeface="+mn-cs"/>
                          <a:sym typeface="Helvetica"/>
                        </a:rPr>
                        <a:t>A lot of inertia! The large train resists changing its motion.</a:t>
                      </a:r>
                    </a:p>
                  </a:txBody>
                  <a:tcPr marL="66675" marR="66675" marT="66675" marB="66675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</a:tr>
              <a:tr h="1631646"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i="1" sz="2000">
                          <a:latin typeface="+mn-lt"/>
                          <a:ea typeface="+mn-ea"/>
                          <a:cs typeface="+mn-cs"/>
                          <a:sym typeface="Helvetica"/>
                        </a:rPr>
                        <a:t>Since the train is so huge, it is difficult to change its speed. In fact, a large net force is required to change its speed or direction.</a:t>
                      </a:r>
                    </a:p>
                  </a:txBody>
                  <a:tcPr marL="66675" marR="66675" marT="66675" marB="66675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559" name="Picture 3" descr="Picture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257800" y="533400"/>
            <a:ext cx="2286000" cy="1870363"/>
          </a:xfrm>
          <a:prstGeom prst="rect">
            <a:avLst/>
          </a:prstGeom>
          <a:ln w="12700">
            <a:miter lim="400000"/>
          </a:ln>
        </p:spPr>
      </p:pic>
      <p:pic>
        <p:nvPicPr>
          <p:cNvPr id="560" name="Picture 2" descr="Picture 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14400" y="304800"/>
            <a:ext cx="3643163" cy="2371726"/>
          </a:xfrm>
          <a:prstGeom prst="rect">
            <a:avLst/>
          </a:prstGeom>
          <a:ln w="12700">
            <a:miter lim="400000"/>
          </a:ln>
        </p:spPr>
      </p:pic>
      <p:graphicFrame>
        <p:nvGraphicFramePr>
          <p:cNvPr id="561" name="Content Placeholder 3"/>
          <p:cNvGraphicFramePr/>
          <p:nvPr/>
        </p:nvGraphicFramePr>
        <p:xfrm>
          <a:off x="4495800" y="3962400"/>
          <a:ext cx="4648200" cy="2895600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0" rtl="0">
                <a:tableStyleId>{4C3C2611-4C71-4FC5-86AE-919BDF0F9419}</a:tableStyleId>
              </a:tblPr>
              <a:tblGrid>
                <a:gridCol w="4648200"/>
              </a:tblGrid>
              <a:tr h="1263953"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2000">
                          <a:latin typeface="+mn-lt"/>
                          <a:ea typeface="+mn-ea"/>
                          <a:cs typeface="+mn-cs"/>
                          <a:sym typeface="Helvetica"/>
                        </a:rPr>
                        <a:t>Very little inertia. The small baby carriage has very little resistance to changes in motion.</a:t>
                      </a:r>
                    </a:p>
                  </a:txBody>
                  <a:tcPr marL="66675" marR="66675" marT="66675" marB="66675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</a:tr>
              <a:tr h="1631646"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i="1" sz="2000">
                          <a:latin typeface="+mn-lt"/>
                          <a:ea typeface="+mn-ea"/>
                          <a:cs typeface="+mn-cs"/>
                          <a:sym typeface="Helvetica"/>
                        </a:rPr>
                        <a:t>Since the baby carriage is so small, it is very easy to change its speed or direction. A small net force is required to change its speed or direction.</a:t>
                      </a:r>
                    </a:p>
                  </a:txBody>
                  <a:tcPr marL="66675" marR="66675" marT="66675" marB="66675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562" name="Picture 2" descr="Picture 2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7625" y="3133725"/>
            <a:ext cx="9048750" cy="5905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nodeType="click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Class="entr" nodeType="clickEffect" presetSubtype="0" presetID="1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560" grpId="2"/>
      <p:bldP build="whole" bldLvl="1" animBg="1" rev="0" advAuto="0" spid="561" grpId="5"/>
      <p:bldP build="whole" bldLvl="1" animBg="1" rev="0" advAuto="0" spid="559" grpId="4"/>
      <p:bldP build="whole" bldLvl="1" animBg="1" rev="0" advAuto="0" spid="562" grpId="1"/>
      <p:bldP build="whole" bldLvl="1" animBg="1" rev="0" advAuto="0" spid="558" grpId="3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Title 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Inertia</a:t>
            </a:r>
          </a:p>
        </p:txBody>
      </p:sp>
      <p:sp>
        <p:nvSpPr>
          <p:cNvPr id="565" name="Content Placeholder 2"/>
          <p:cNvSpPr/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/>
          <a:lstStyle/>
          <a:p>
            <a:pPr>
              <a:defRPr b="1"/>
            </a:pPr>
            <a:r>
              <a:t>Inertia - </a:t>
            </a:r>
            <a:r>
              <a:rPr b="0"/>
              <a:t>A property of matter that corresponds to an objects tendency to resist any change in its motion. </a:t>
            </a:r>
            <a:endParaRPr b="0"/>
          </a:p>
          <a:p>
            <a:pPr marL="411480" indent="-274320">
              <a:buSzTx/>
              <a:buFont typeface="Wingdings 2"/>
              <a:buNone/>
              <a:defRPr b="1"/>
            </a:pPr>
          </a:p>
          <a:p>
            <a:pPr>
              <a:defRPr b="1"/>
            </a:pPr>
            <a:r>
              <a:t>Normal Force </a:t>
            </a:r>
            <a:r>
              <a:rPr b="0"/>
              <a:t>– The force perpendicular to the surface of contact.</a:t>
            </a:r>
            <a:endParaRPr b="0"/>
          </a:p>
          <a:p>
            <a:pPr lvl="1" marL="868680" indent="-283463">
              <a:spcBef>
                <a:spcPts val="500"/>
              </a:spcBef>
              <a:buClr>
                <a:srgbClr val="FFFFFF"/>
              </a:buClr>
              <a:defRPr sz="2400"/>
            </a:pPr>
            <a:r>
              <a:t>In equations: F</a:t>
            </a:r>
            <a:r>
              <a:rPr baseline="-25000"/>
              <a:t>N</a:t>
            </a:r>
          </a:p>
          <a:p>
            <a:pPr lvl="1" marL="868680" indent="-283463">
              <a:spcBef>
                <a:spcPts val="500"/>
              </a:spcBef>
              <a:buClr>
                <a:srgbClr val="FFFFFF"/>
              </a:buClr>
              <a:defRPr sz="2400"/>
            </a:pPr>
            <a:r>
              <a:t>Metric unit: N</a:t>
            </a:r>
          </a:p>
        </p:txBody>
      </p:sp>
      <p:pic>
        <p:nvPicPr>
          <p:cNvPr id="566" name="Picture 5" descr="Picture 5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43400" y="2743200"/>
            <a:ext cx="1081190" cy="52387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6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5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5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5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5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566" grpId="2"/>
      <p:bldP build="p" bldLvl="1" animBg="1" rev="0" advAuto="0" spid="56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Title 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Free-Body Diagram</a:t>
            </a:r>
          </a:p>
        </p:txBody>
      </p:sp>
      <p:pic>
        <p:nvPicPr>
          <p:cNvPr id="569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71600" y="1828800"/>
            <a:ext cx="6286500" cy="34099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569" grpId="2"/>
      <p:bldP build="whole" bldLvl="1" animBg="1" rev="0" advAuto="0" spid="568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Title 2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Free-Body Diagram</a:t>
            </a:r>
          </a:p>
        </p:txBody>
      </p:sp>
      <p:pic>
        <p:nvPicPr>
          <p:cNvPr id="572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81200" y="1219200"/>
            <a:ext cx="4962525" cy="48958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Title 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Newton’s 2</a:t>
            </a:r>
            <a:r>
              <a:rPr baseline="30000"/>
              <a:t>nd</a:t>
            </a:r>
            <a:r>
              <a:t> Law</a:t>
            </a:r>
          </a:p>
        </p:txBody>
      </p:sp>
      <p:sp>
        <p:nvSpPr>
          <p:cNvPr id="575" name="Content Placeholder 2"/>
          <p:cNvSpPr/>
          <p:nvPr>
            <p:ph type="body" idx="1"/>
          </p:nvPr>
        </p:nvSpPr>
        <p:spPr>
          <a:xfrm>
            <a:off x="304800" y="1600199"/>
            <a:ext cx="8458200" cy="350520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80000"/>
              </a:lnSpc>
              <a:buSzTx/>
              <a:buFont typeface="Wingdings 2"/>
              <a:buNone/>
              <a:defRPr sz="5100"/>
            </a:pPr>
            <a:r>
              <a:t>In  the  presence  of an   	             		unbalanced   force, </a:t>
            </a:r>
            <a:endParaRPr sz="2300"/>
          </a:p>
          <a:p>
            <a:pPr>
              <a:lnSpc>
                <a:spcPct val="80000"/>
              </a:lnSpc>
              <a:buSzTx/>
              <a:buFont typeface="Wingdings 2"/>
              <a:buNone/>
              <a:defRPr sz="5100"/>
            </a:pPr>
            <a:r>
              <a:t>an object 				 				experiences 					</a:t>
            </a:r>
          </a:p>
        </p:txBody>
      </p:sp>
      <p:sp>
        <p:nvSpPr>
          <p:cNvPr id="576" name="Content Placeholder 3"/>
          <p:cNvSpPr/>
          <p:nvPr/>
        </p:nvSpPr>
        <p:spPr>
          <a:xfrm>
            <a:off x="4191000" y="4953000"/>
            <a:ext cx="4114800" cy="14017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normAutofit fontScale="100000" lnSpcReduction="0"/>
          </a:bodyPr>
          <a:lstStyle>
            <a:lvl1pPr marL="292100" indent="-292100">
              <a:lnSpc>
                <a:spcPct val="90000"/>
              </a:lnSpc>
              <a:defRPr sz="51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</a:lstStyle>
          <a:p>
            <a:pPr/>
            <a:r>
              <a:t>acceleration.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5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Class="entr" nodeType="with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8" presetID="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57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" fill="hold"/>
                                        <p:tgtEl>
                                          <p:spTgt spid="57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fill="hold"/>
                                        <p:tgtEl>
                                          <p:spTgt spid="57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Class="entr" nodeType="withEffect" presetSubtype="8" presetID="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5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00" fill="hold"/>
                                        <p:tgtEl>
                                          <p:spTgt spid="5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fill="hold"/>
                                        <p:tgtEl>
                                          <p:spTgt spid="5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5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1" animBg="1" rev="0" advAuto="0" spid="575" grpId="2"/>
      <p:bldP build="p" bldLvl="1" animBg="1" rev="0" advAuto="0" spid="576" grpId="3"/>
      <p:bldP build="whole" bldLvl="1" animBg="1" rev="0" advAuto="0" spid="574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Title 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Newton’s 2</a:t>
            </a:r>
            <a:r>
              <a:rPr baseline="30000"/>
              <a:t>nd</a:t>
            </a:r>
            <a:r>
              <a:t> Law</a:t>
            </a:r>
          </a:p>
        </p:txBody>
      </p:sp>
      <p:pic>
        <p:nvPicPr>
          <p:cNvPr id="579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844851" y="3200400"/>
            <a:ext cx="3771901" cy="1371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80" name="Picture 3" descr="Picture 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6618" y="3200400"/>
            <a:ext cx="3957321" cy="14478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580" grpId="1"/>
      <p:bldP build="whole" bldLvl="1" animBg="1" rev="0" advAuto="0" spid="579" grpId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Title 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Weight Example</a:t>
            </a:r>
          </a:p>
        </p:txBody>
      </p:sp>
      <p:sp>
        <p:nvSpPr>
          <p:cNvPr id="583" name="Content Placeholder 2"/>
          <p:cNvSpPr/>
          <p:nvPr>
            <p:ph type="body" idx="1"/>
          </p:nvPr>
        </p:nvSpPr>
        <p:spPr>
          <a:xfrm>
            <a:off x="457200" y="1645920"/>
            <a:ext cx="8305800" cy="4526281"/>
          </a:xfrm>
          <a:prstGeom prst="rect">
            <a:avLst/>
          </a:prstGeom>
        </p:spPr>
        <p:txBody>
          <a:bodyPr/>
          <a:lstStyle/>
          <a:p>
            <a:pPr>
              <a:defRPr sz="3600"/>
            </a:pPr>
            <a:r>
              <a:t>An elephant experiences a gravitational force of 49kN.</a:t>
            </a:r>
          </a:p>
          <a:p>
            <a:pPr>
              <a:defRPr sz="3600"/>
            </a:pPr>
            <a:r>
              <a:t>How much does the                  elephant weigh?</a:t>
            </a:r>
          </a:p>
          <a:p>
            <a:pPr>
              <a:defRPr sz="3600"/>
            </a:pPr>
            <a:r>
              <a:t>How massive is the                elephant?</a:t>
            </a:r>
          </a:p>
        </p:txBody>
      </p:sp>
      <p:pic>
        <p:nvPicPr>
          <p:cNvPr id="584" name="Picture 3" descr="Picture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029200" y="2935796"/>
            <a:ext cx="3733800" cy="39222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8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5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1" animBg="1" rev="0" advAuto="0" spid="583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Title 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Weight Example</a:t>
            </a:r>
          </a:p>
        </p:txBody>
      </p:sp>
      <p:sp>
        <p:nvSpPr>
          <p:cNvPr id="587" name="Content Placeholder 2"/>
          <p:cNvSpPr/>
          <p:nvPr>
            <p:ph type="body" idx="1"/>
          </p:nvPr>
        </p:nvSpPr>
        <p:spPr>
          <a:xfrm>
            <a:off x="457200" y="1645920"/>
            <a:ext cx="8001000" cy="4526281"/>
          </a:xfrm>
          <a:prstGeom prst="rect">
            <a:avLst/>
          </a:prstGeom>
        </p:spPr>
        <p:txBody>
          <a:bodyPr/>
          <a:lstStyle/>
          <a:p>
            <a:pPr/>
            <a:r>
              <a:t>Since the gravitational force the elephant feels is the weight:</a:t>
            </a:r>
          </a:p>
          <a:p>
            <a:pPr/>
            <a:r>
              <a:t>F</a:t>
            </a:r>
            <a:r>
              <a:rPr baseline="-25000"/>
              <a:t>g</a:t>
            </a:r>
            <a:r>
              <a:t> = 4.9x10</a:t>
            </a:r>
            <a:r>
              <a:rPr baseline="30000"/>
              <a:t>4</a:t>
            </a:r>
            <a:r>
              <a:t> N</a:t>
            </a:r>
          </a:p>
          <a:p>
            <a:pPr/>
          </a:p>
          <a:p>
            <a:pPr/>
            <a:r>
              <a:t>Now, we’ll use are weight and mass relationship equation to solve for the mass:</a:t>
            </a:r>
          </a:p>
          <a:p>
            <a:pPr/>
            <a:r>
              <a:t>F</a:t>
            </a:r>
            <a:r>
              <a:rPr baseline="-25000"/>
              <a:t>g</a:t>
            </a:r>
            <a:r>
              <a:t> = mg       </a:t>
            </a:r>
          </a:p>
          <a:p>
            <a:pPr/>
            <a:r>
              <a:t> m = F</a:t>
            </a:r>
            <a:r>
              <a:rPr baseline="-25000"/>
              <a:t>g</a:t>
            </a:r>
            <a:r>
              <a:t> /g  = (4.9x10</a:t>
            </a:r>
            <a:r>
              <a:rPr baseline="30000"/>
              <a:t>4</a:t>
            </a:r>
            <a:r>
              <a:t> N)/(9.8m/s</a:t>
            </a:r>
            <a:r>
              <a:rPr baseline="30000"/>
              <a:t>2</a:t>
            </a:r>
            <a:r>
              <a:t>)</a:t>
            </a:r>
          </a:p>
          <a:p>
            <a:pPr/>
            <a:r>
              <a:t> m = 5000kg = 5x10</a:t>
            </a:r>
            <a:r>
              <a:rPr baseline="30000"/>
              <a:t>3</a:t>
            </a:r>
            <a:r>
              <a:t>kg 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8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1" animBg="1" rev="0" advAuto="0" spid="587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Content Placeholder 1"/>
          <p:cNvSpPr/>
          <p:nvPr>
            <p:ph type="body" idx="1"/>
          </p:nvPr>
        </p:nvSpPr>
        <p:spPr>
          <a:xfrm>
            <a:off x="457200" y="1481328"/>
            <a:ext cx="8077200" cy="4525963"/>
          </a:xfrm>
          <a:prstGeom prst="rect">
            <a:avLst/>
          </a:prstGeom>
        </p:spPr>
        <p:txBody>
          <a:bodyPr/>
          <a:lstStyle/>
          <a:p>
            <a:pPr/>
            <a:r>
              <a:t>All forces acting on the object of interest must be represented in the drawing with arrows.</a:t>
            </a:r>
          </a:p>
          <a:p>
            <a:pPr/>
            <a:r>
              <a:t>Forces acting on other objects must not be represented.</a:t>
            </a:r>
          </a:p>
          <a:p>
            <a:pPr/>
            <a:r>
              <a:t>All vectors point outward from the origin.</a:t>
            </a:r>
          </a:p>
          <a:p>
            <a:pPr/>
            <a:r>
              <a:t>Vectors that are not parallel with the axes must be broken into x and y components.</a:t>
            </a:r>
          </a:p>
        </p:txBody>
      </p:sp>
      <p:sp>
        <p:nvSpPr>
          <p:cNvPr id="590" name="Title 2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795527">
              <a:defRPr sz="3132">
                <a:effectLst>
                  <a:outerShdw sx="100000" sy="100000" kx="0" ky="0" algn="b" rotWithShape="0" blurRad="33147" dist="22098" dir="5400000">
                    <a:srgbClr val="000000">
                      <a:alpha val="25000"/>
                    </a:srgbClr>
                  </a:outerShdw>
                </a:effectLst>
              </a:defRPr>
            </a:pPr>
            <a:r>
              <a:t>Rules for drawing a </a:t>
            </a:r>
            <a:br/>
            <a:r>
              <a:t>Free-Body Diagram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8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5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5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5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1" animBg="1" rev="0" advAuto="0" spid="589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Content Placeholder 1"/>
          <p:cNvSpPr/>
          <p:nvPr>
            <p:ph type="body" sz="half" idx="1"/>
          </p:nvPr>
        </p:nvSpPr>
        <p:spPr>
          <a:xfrm>
            <a:off x="304800" y="1481328"/>
            <a:ext cx="8382000" cy="2862073"/>
          </a:xfrm>
          <a:prstGeom prst="rect">
            <a:avLst/>
          </a:prstGeom>
        </p:spPr>
        <p:txBody>
          <a:bodyPr/>
          <a:lstStyle/>
          <a:p>
            <a:pPr/>
            <a:r>
              <a:t>∑F</a:t>
            </a:r>
            <a:r>
              <a:rPr baseline="-25000"/>
              <a:t>x </a:t>
            </a:r>
            <a:r>
              <a:t>= ma</a:t>
            </a:r>
            <a:r>
              <a:rPr baseline="-25000"/>
              <a:t>x</a:t>
            </a:r>
            <a:r>
              <a:t> = your vectors parallel to the x axis</a:t>
            </a:r>
          </a:p>
          <a:p>
            <a:pPr/>
          </a:p>
          <a:p>
            <a:pPr/>
            <a:r>
              <a:t>∑F</a:t>
            </a:r>
            <a:r>
              <a:rPr baseline="-25000"/>
              <a:t>y </a:t>
            </a:r>
            <a:r>
              <a:t>= ma</a:t>
            </a:r>
            <a:r>
              <a:rPr baseline="-25000"/>
              <a:t>y</a:t>
            </a:r>
            <a:r>
              <a:t> = your vectors parallel to the y axis</a:t>
            </a:r>
          </a:p>
          <a:p>
            <a:pPr/>
          </a:p>
          <a:p>
            <a:pPr/>
            <a:r>
              <a:t>F</a:t>
            </a:r>
            <a:r>
              <a:rPr baseline="-25000"/>
              <a:t>g</a:t>
            </a:r>
            <a:r>
              <a:t> = mg, where g = 9.8m/s</a:t>
            </a:r>
            <a:r>
              <a:rPr baseline="30000"/>
              <a:t>2</a:t>
            </a:r>
          </a:p>
        </p:txBody>
      </p:sp>
      <p:sp>
        <p:nvSpPr>
          <p:cNvPr id="593" name="Title 2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Rules for applying algebra</a:t>
            </a:r>
          </a:p>
        </p:txBody>
      </p:sp>
      <p:pic>
        <p:nvPicPr>
          <p:cNvPr id="594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90600" y="4343400"/>
            <a:ext cx="6903720" cy="10668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95" name="Picture 4" descr="Picture 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124200" y="5638800"/>
            <a:ext cx="5347855" cy="609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9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5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5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5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1" animBg="1" rev="0" advAuto="0" spid="592" grpId="1"/>
      <p:bldP build="whole" bldLvl="1" animBg="1" rev="0" advAuto="0" spid="594" grpId="2"/>
      <p:bldP build="whole" bldLvl="1" animBg="1" rev="0" advAuto="0" spid="595" grpId="3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Content Placeholder 1"/>
          <p:cNvSpPr/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/>
          <a:lstStyle/>
          <a:p>
            <a:pPr/>
            <a:r>
              <a:t>Fred pushes a lawnmower at a 60</a:t>
            </a:r>
            <a:r>
              <a:rPr baseline="30000"/>
              <a:t>o</a:t>
            </a:r>
            <a:r>
              <a:t> angle to the ground with a force of 2.2N, and the lawnmower accelerates at a rate of 3cm/s</a:t>
            </a:r>
            <a:r>
              <a:rPr baseline="30000"/>
              <a:t>2</a:t>
            </a:r>
            <a:r>
              <a:t>.</a:t>
            </a:r>
          </a:p>
          <a:p>
            <a:pPr/>
            <a:r>
              <a:t>What is the mass of                                      the lawnmower?</a:t>
            </a:r>
          </a:p>
        </p:txBody>
      </p:sp>
      <p:sp>
        <p:nvSpPr>
          <p:cNvPr id="598" name="Title 2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Free Body Diagram Example</a:t>
            </a:r>
          </a:p>
        </p:txBody>
      </p:sp>
      <p:pic>
        <p:nvPicPr>
          <p:cNvPr id="599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724400" y="2714242"/>
            <a:ext cx="4419600" cy="414375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9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1" animBg="1" rev="0" advAuto="0" spid="597" grpId="1"/>
      <p:bldP build="whole" bldLvl="1" animBg="1" rev="0" advAuto="0" spid="599" grpId="2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Content Placeholder 1"/>
          <p:cNvSpPr/>
          <p:nvPr>
            <p:ph type="body" idx="1"/>
          </p:nvPr>
        </p:nvSpPr>
        <p:spPr>
          <a:xfrm>
            <a:off x="457200" y="1481328"/>
            <a:ext cx="8686800" cy="4614672"/>
          </a:xfrm>
          <a:prstGeom prst="rect">
            <a:avLst/>
          </a:prstGeom>
        </p:spPr>
        <p:txBody>
          <a:bodyPr/>
          <a:lstStyle/>
          <a:p>
            <a:pPr marL="325526" indent="-227868" defTabSz="813816">
              <a:spcBef>
                <a:spcPts val="300"/>
              </a:spcBef>
              <a:defRPr sz="2403"/>
            </a:pPr>
            <a:r>
              <a:t>Fred pushes a lawnmower at a 60</a:t>
            </a:r>
            <a:r>
              <a:rPr baseline="29752"/>
              <a:t>o</a:t>
            </a:r>
            <a:r>
              <a:t> angle to the ground with a force of 2.2N, and the lawnmower accelerates at a rate of 3cm/s</a:t>
            </a:r>
            <a:r>
              <a:rPr baseline="29752"/>
              <a:t>2</a:t>
            </a:r>
            <a:r>
              <a:t>.</a:t>
            </a:r>
          </a:p>
          <a:p>
            <a:pPr marL="325526" indent="-227868" defTabSz="813816">
              <a:spcBef>
                <a:spcPts val="300"/>
              </a:spcBef>
              <a:defRPr sz="2403"/>
            </a:pPr>
            <a:r>
              <a:t>Set up a free body diagram to represent the forces acting on the lawnmower.</a:t>
            </a:r>
          </a:p>
          <a:p>
            <a:pPr marL="325526" indent="-227868" defTabSz="813816">
              <a:spcBef>
                <a:spcPts val="300"/>
              </a:spcBef>
              <a:defRPr sz="2403"/>
            </a:pPr>
            <a:r>
              <a:t>How many whole forces are acting on the lawnmower? </a:t>
            </a:r>
            <a:r>
              <a:rPr sz="1779"/>
              <a:t>(Think, how many are in the x direction, how many are in the y direction, and how many are diagonal?)</a:t>
            </a:r>
            <a:endParaRPr sz="1779"/>
          </a:p>
          <a:p>
            <a:pPr marL="325526" indent="-227868" defTabSz="813816">
              <a:spcBef>
                <a:spcPts val="300"/>
              </a:spcBef>
              <a:defRPr sz="2403"/>
            </a:pPr>
            <a:r>
              <a:t>How many component forces are acting on the lawnmower? </a:t>
            </a:r>
            <a:r>
              <a:rPr sz="1779"/>
              <a:t>(Think, how many are in the x direction, and how many are in the y direction?)</a:t>
            </a:r>
          </a:p>
        </p:txBody>
      </p:sp>
      <p:sp>
        <p:nvSpPr>
          <p:cNvPr id="602" name="Title 2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Free Body Diagram Example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6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6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601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Content Placeholder 1"/>
          <p:cNvSpPr/>
          <p:nvPr>
            <p:ph type="body" idx="1"/>
          </p:nvPr>
        </p:nvSpPr>
        <p:spPr>
          <a:xfrm>
            <a:off x="4343400" y="1295400"/>
            <a:ext cx="4800600" cy="5334000"/>
          </a:xfrm>
          <a:prstGeom prst="rect">
            <a:avLst/>
          </a:prstGeom>
        </p:spPr>
        <p:txBody>
          <a:bodyPr/>
          <a:lstStyle/>
          <a:p>
            <a:pPr marL="362102" indent="-253471" defTabSz="905255">
              <a:spcBef>
                <a:spcPts val="300"/>
              </a:spcBef>
              <a:defRPr sz="2772"/>
            </a:pPr>
            <a:r>
              <a:t>There are three whole forces acting on the lawnmower.</a:t>
            </a:r>
          </a:p>
          <a:p>
            <a:pPr lvl="1" marL="615574" indent="-226313" defTabSz="905255">
              <a:spcBef>
                <a:spcPts val="200"/>
              </a:spcBef>
              <a:buFont typeface="Verdana"/>
              <a:defRPr sz="1979"/>
            </a:pPr>
            <a:r>
              <a:t>Zero in the x direction, two in the y direction, and one diagonal force vector.</a:t>
            </a:r>
            <a:endParaRPr sz="2277"/>
          </a:p>
          <a:p>
            <a:pPr marL="362102" indent="-253471" defTabSz="905255">
              <a:spcBef>
                <a:spcPts val="300"/>
              </a:spcBef>
              <a:defRPr sz="2772"/>
            </a:pPr>
            <a:r>
              <a:t>There are two component force vectors acting on the lawnmower.</a:t>
            </a:r>
          </a:p>
          <a:p>
            <a:pPr lvl="1" marL="615574" indent="-226313" defTabSz="905255">
              <a:spcBef>
                <a:spcPts val="200"/>
              </a:spcBef>
              <a:buFont typeface="Verdana"/>
              <a:defRPr sz="1979"/>
            </a:pPr>
            <a:r>
              <a:t>One in the x direction and one in the y direction.</a:t>
            </a:r>
          </a:p>
        </p:txBody>
      </p:sp>
      <p:sp>
        <p:nvSpPr>
          <p:cNvPr id="605" name="Title 2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Free Body Diagram Example</a:t>
            </a:r>
          </a:p>
        </p:txBody>
      </p:sp>
      <p:pic>
        <p:nvPicPr>
          <p:cNvPr id="606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85307" y="1676400"/>
            <a:ext cx="4056641" cy="41148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07" name="Picture 3" descr="Picture 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04800" y="1447800"/>
            <a:ext cx="4481044" cy="43434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60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Class="entr" nodeType="with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Class="entr" nodeType="with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6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Class="entr" nodeType="with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606" grpId="1"/>
      <p:bldP build="p" bldLvl="1" animBg="1" rev="0" advAuto="0" spid="604" grpId="2"/>
      <p:bldP build="whole" bldLvl="1" animBg="1" rev="0" advAuto="0" spid="607" grpId="3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" name="Content Placeholder 1"/>
          <p:cNvSpPr/>
          <p:nvPr>
            <p:ph type="body" idx="1"/>
          </p:nvPr>
        </p:nvSpPr>
        <p:spPr>
          <a:xfrm>
            <a:off x="457200" y="1481328"/>
            <a:ext cx="8229600" cy="3700272"/>
          </a:xfrm>
          <a:prstGeom prst="rect">
            <a:avLst/>
          </a:prstGeom>
        </p:spPr>
        <p:txBody>
          <a:bodyPr/>
          <a:lstStyle/>
          <a:p>
            <a:pPr/>
            <a:r>
              <a:t>Now describe the dynamics acting on the lawnmower mathematically.</a:t>
            </a:r>
          </a:p>
          <a:p>
            <a:pPr/>
          </a:p>
          <a:p>
            <a:pPr/>
          </a:p>
          <a:p>
            <a:pPr/>
          </a:p>
          <a:p>
            <a:pPr/>
          </a:p>
          <a:p>
            <a:pPr/>
            <a:r>
              <a:t>Finally, solve for the mass of the lawnmower.</a:t>
            </a:r>
          </a:p>
        </p:txBody>
      </p:sp>
      <p:sp>
        <p:nvSpPr>
          <p:cNvPr id="610" name="Title 2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Free Body Diagram Example</a:t>
            </a:r>
          </a:p>
        </p:txBody>
      </p:sp>
      <p:pic>
        <p:nvPicPr>
          <p:cNvPr id="611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24000" y="3352800"/>
            <a:ext cx="6123843" cy="600075"/>
          </a:xfrm>
          <a:prstGeom prst="rect">
            <a:avLst/>
          </a:prstGeom>
          <a:ln w="12700">
            <a:miter lim="400000"/>
          </a:ln>
        </p:spPr>
      </p:pic>
      <p:pic>
        <p:nvPicPr>
          <p:cNvPr id="612" name="Picture 1" descr="Picture 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590799" y="2590800"/>
            <a:ext cx="4193117" cy="533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13" name="Picture 6" descr="Picture 6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90600" y="4953000"/>
            <a:ext cx="7710755" cy="14478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0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6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6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6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6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6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6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Class="entr" nodeType="click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612" grpId="2"/>
      <p:bldP build="whole" bldLvl="1" animBg="1" rev="0" advAuto="0" spid="613" grpId="4"/>
      <p:bldP build="whole" bldLvl="1" animBg="1" rev="0" advAuto="0" spid="611" grpId="3"/>
      <p:bldP build="p" bldLvl="1" animBg="1" rev="0" advAuto="0" spid="609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" name="Picture 11" descr="Picture 1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616" name="Content Placeholder 1"/>
          <p:cNvSpPr/>
          <p:nvPr>
            <p:ph type="body" sz="quarter" idx="1"/>
          </p:nvPr>
        </p:nvSpPr>
        <p:spPr>
          <a:xfrm>
            <a:off x="0" y="4648199"/>
            <a:ext cx="3505200" cy="2209801"/>
          </a:xfrm>
          <a:prstGeom prst="rect">
            <a:avLst/>
          </a:prstGeom>
        </p:spPr>
        <p:txBody>
          <a:bodyPr/>
          <a:lstStyle>
            <a:lvl1pPr marL="325526" indent="-227868" defTabSz="813816">
              <a:spcBef>
                <a:spcPts val="300"/>
              </a:spcBef>
              <a:defRPr sz="2403"/>
            </a:lvl1pPr>
          </a:lstStyle>
          <a:p>
            <a:pPr/>
            <a:r>
              <a:t>A 6kg block is acted on by two children pushing diagonally downward.</a:t>
            </a:r>
          </a:p>
        </p:txBody>
      </p:sp>
      <p:sp>
        <p:nvSpPr>
          <p:cNvPr id="617" name="Rectangle 11"/>
          <p:cNvSpPr/>
          <p:nvPr/>
        </p:nvSpPr>
        <p:spPr>
          <a:xfrm>
            <a:off x="152400" y="4648200"/>
            <a:ext cx="3200400" cy="2209800"/>
          </a:xfrm>
          <a:prstGeom prst="rect">
            <a:avLst/>
          </a:prstGeom>
          <a:solidFill>
            <a:srgbClr val="2DA2BF">
              <a:alpha val="15000"/>
            </a:srgbClr>
          </a:solidFill>
          <a:ln w="54999">
            <a:solidFill>
              <a:srgbClr val="21768B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618" name="Title 2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0000"/>
                </a:solidFill>
              </a:defRPr>
            </a:lvl1pPr>
          </a:lstStyle>
          <a:p>
            <a:pPr/>
            <a:r>
              <a:t>Force Example</a:t>
            </a:r>
          </a:p>
        </p:txBody>
      </p:sp>
      <p:sp>
        <p:nvSpPr>
          <p:cNvPr id="619" name="TextBox 10"/>
          <p:cNvSpPr/>
          <p:nvPr/>
        </p:nvSpPr>
        <p:spPr>
          <a:xfrm>
            <a:off x="6858000" y="3733801"/>
            <a:ext cx="2286000" cy="36507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2400"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  <a:r>
              <a:t>What is the acceleration of the block?</a:t>
            </a:r>
          </a:p>
          <a:p>
            <a:pPr>
              <a:defRPr sz="2400"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  <a:r>
              <a:t>What is the normal force exerted on the block by the table?</a:t>
            </a:r>
          </a:p>
        </p:txBody>
      </p:sp>
      <p:sp>
        <p:nvSpPr>
          <p:cNvPr id="620" name="Rectangle 12"/>
          <p:cNvSpPr/>
          <p:nvPr/>
        </p:nvSpPr>
        <p:spPr>
          <a:xfrm>
            <a:off x="6934200" y="3733800"/>
            <a:ext cx="2209800" cy="3124200"/>
          </a:xfrm>
          <a:prstGeom prst="rect">
            <a:avLst/>
          </a:prstGeom>
          <a:solidFill>
            <a:srgbClr val="2DA2BF">
              <a:alpha val="15000"/>
            </a:srgbClr>
          </a:solidFill>
          <a:ln w="54999">
            <a:solidFill>
              <a:srgbClr val="21768B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Class="entr" nodeType="after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Class="entr" nodeType="click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nodeType="afterEffect" presetSubtype="0" presetID="1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615" grpId="3"/>
      <p:bldP build="whole" bldLvl="1" animBg="1" rev="0" advAuto="0" spid="616" grpId="1"/>
      <p:bldP build="whole" bldLvl="1" animBg="1" rev="0" advAuto="0" spid="617" grpId="2"/>
      <p:bldP build="whole" bldLvl="1" animBg="1" rev="0" advAuto="0" spid="619" grpId="4"/>
      <p:bldP build="whole" bldLvl="1" animBg="1" rev="0" advAuto="0" spid="620" grpId="5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2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971799" y="1417812"/>
            <a:ext cx="6172202" cy="5440189"/>
          </a:xfrm>
          <a:prstGeom prst="rect">
            <a:avLst/>
          </a:prstGeom>
          <a:ln w="12700">
            <a:miter lim="400000"/>
          </a:ln>
        </p:spPr>
      </p:pic>
      <p:sp>
        <p:nvSpPr>
          <p:cNvPr id="623" name="Content Placeholder 1"/>
          <p:cNvSpPr/>
          <p:nvPr>
            <p:ph type="body" sz="half" idx="1"/>
          </p:nvPr>
        </p:nvSpPr>
        <p:spPr>
          <a:xfrm>
            <a:off x="457200" y="1481327"/>
            <a:ext cx="5105400" cy="4386073"/>
          </a:xfrm>
          <a:prstGeom prst="rect">
            <a:avLst/>
          </a:prstGeom>
        </p:spPr>
        <p:txBody>
          <a:bodyPr/>
          <a:lstStyle/>
          <a:p>
            <a:pPr marL="325526" indent="-227868" defTabSz="813816">
              <a:spcBef>
                <a:spcPts val="300"/>
              </a:spcBef>
              <a:defRPr sz="2403"/>
            </a:pPr>
            <a:r>
              <a:t>The force exerted on the block by the first child is 13N, and the force exerted by the second child is 11N.</a:t>
            </a:r>
          </a:p>
          <a:p>
            <a:pPr marL="325526" indent="-227868" defTabSz="813816">
              <a:spcBef>
                <a:spcPts val="300"/>
              </a:spcBef>
              <a:defRPr sz="2403"/>
            </a:pPr>
            <a:r>
              <a:t>  Angle 1 is 60</a:t>
            </a:r>
            <a:r>
              <a:rPr baseline="29752"/>
              <a:t>o</a:t>
            </a:r>
            <a:r>
              <a:t>, and angle 2 is 30</a:t>
            </a:r>
            <a:r>
              <a:rPr baseline="29752"/>
              <a:t>o</a:t>
            </a:r>
            <a:r>
              <a:t> .</a:t>
            </a:r>
          </a:p>
          <a:p>
            <a:pPr marL="325526" indent="-227868" defTabSz="813816">
              <a:spcBef>
                <a:spcPts val="300"/>
              </a:spcBef>
              <a:defRPr sz="2403"/>
            </a:pPr>
            <a:r>
              <a:t>First we need                   to draw a                         free-body               diagram.</a:t>
            </a:r>
          </a:p>
        </p:txBody>
      </p:sp>
      <p:sp>
        <p:nvSpPr>
          <p:cNvPr id="624" name="Title 2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Force Example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6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6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6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1" animBg="1" rev="0" advAuto="0" spid="623" grpId="1"/>
      <p:bldP build="whole" bldLvl="1" animBg="1" rev="0" advAuto="0" spid="622" grpId="2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Content Placeholder 1"/>
          <p:cNvSpPr/>
          <p:nvPr>
            <p:ph type="body" sz="quarter" idx="1"/>
          </p:nvPr>
        </p:nvSpPr>
        <p:spPr>
          <a:xfrm>
            <a:off x="457200" y="1481328"/>
            <a:ext cx="8229600" cy="1338073"/>
          </a:xfrm>
          <a:prstGeom prst="rect">
            <a:avLst/>
          </a:prstGeom>
        </p:spPr>
        <p:txBody>
          <a:bodyPr/>
          <a:lstStyle>
            <a:lvl1pPr marL="325526" indent="-227868" defTabSz="813816">
              <a:spcBef>
                <a:spcPts val="300"/>
              </a:spcBef>
              <a:defRPr sz="2403"/>
            </a:lvl1pPr>
          </a:lstStyle>
          <a:p>
            <a:pPr/>
            <a:r>
              <a:t>Now let’s put together our sum of the forces equations using the information from our free-body drawing.</a:t>
            </a:r>
          </a:p>
        </p:txBody>
      </p:sp>
      <p:sp>
        <p:nvSpPr>
          <p:cNvPr id="627" name="Title 2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Force Example</a:t>
            </a:r>
          </a:p>
        </p:txBody>
      </p:sp>
      <p:pic>
        <p:nvPicPr>
          <p:cNvPr id="628" name="Picture 3" descr="Picture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3124200"/>
            <a:ext cx="1581150" cy="447675"/>
          </a:xfrm>
          <a:prstGeom prst="rect">
            <a:avLst/>
          </a:prstGeom>
          <a:ln w="12700">
            <a:miter lim="400000"/>
          </a:ln>
        </p:spPr>
      </p:pic>
      <p:pic>
        <p:nvPicPr>
          <p:cNvPr id="629" name="Picture 5" descr="Picture 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676400" y="3124200"/>
            <a:ext cx="1647825" cy="447675"/>
          </a:xfrm>
          <a:prstGeom prst="rect">
            <a:avLst/>
          </a:prstGeom>
          <a:ln w="12700">
            <a:miter lim="400000"/>
          </a:ln>
        </p:spPr>
      </p:pic>
      <p:pic>
        <p:nvPicPr>
          <p:cNvPr id="630" name="Picture 7" descr="Picture 7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3962400"/>
            <a:ext cx="3838575" cy="447675"/>
          </a:xfrm>
          <a:prstGeom prst="rect">
            <a:avLst/>
          </a:prstGeom>
          <a:ln w="12700">
            <a:miter lim="400000"/>
          </a:ln>
        </p:spPr>
      </p:pic>
      <p:pic>
        <p:nvPicPr>
          <p:cNvPr id="631" name="Picture 9" descr="Picture 9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0" y="4724400"/>
            <a:ext cx="3562350" cy="809625"/>
          </a:xfrm>
          <a:prstGeom prst="rect">
            <a:avLst/>
          </a:prstGeom>
          <a:ln w="12700">
            <a:miter lim="400000"/>
          </a:ln>
        </p:spPr>
      </p:pic>
      <p:pic>
        <p:nvPicPr>
          <p:cNvPr id="632" name="Picture 12" descr="Picture 12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6096000" y="2819400"/>
            <a:ext cx="1600200" cy="485775"/>
          </a:xfrm>
          <a:prstGeom prst="rect">
            <a:avLst/>
          </a:prstGeom>
          <a:ln w="12700">
            <a:miter lim="400000"/>
          </a:ln>
        </p:spPr>
      </p:pic>
      <p:pic>
        <p:nvPicPr>
          <p:cNvPr id="633" name="Picture 14" descr="Picture 14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7848600" y="2819400"/>
            <a:ext cx="523875" cy="447675"/>
          </a:xfrm>
          <a:prstGeom prst="rect">
            <a:avLst/>
          </a:prstGeom>
          <a:ln w="12700">
            <a:miter lim="400000"/>
          </a:ln>
        </p:spPr>
      </p:pic>
      <p:pic>
        <p:nvPicPr>
          <p:cNvPr id="634" name="Picture 16" descr="Picture 16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5562600" y="3429000"/>
            <a:ext cx="3381375" cy="485775"/>
          </a:xfrm>
          <a:prstGeom prst="rect">
            <a:avLst/>
          </a:prstGeom>
          <a:ln w="12700">
            <a:miter lim="400000"/>
          </a:ln>
        </p:spPr>
      </p:pic>
      <p:pic>
        <p:nvPicPr>
          <p:cNvPr id="635" name="Picture 19" descr="Picture 19"/>
          <p:cNvPicPr>
            <a:picLocks noChangeAspect="1"/>
          </p:cNvPicPr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4200525" y="4038600"/>
            <a:ext cx="4943475" cy="447675"/>
          </a:xfrm>
          <a:prstGeom prst="rect">
            <a:avLst/>
          </a:prstGeom>
          <a:ln w="12700">
            <a:miter lim="400000"/>
          </a:ln>
        </p:spPr>
      </p:pic>
      <p:pic>
        <p:nvPicPr>
          <p:cNvPr id="636" name="Picture 22" descr="Picture 22"/>
          <p:cNvPicPr>
            <a:picLocks noChangeAspect="1"/>
          </p:cNvPicPr>
          <p:nvPr/>
        </p:nvPicPr>
        <p:blipFill>
          <a:blip r:embed="rId10">
            <a:extLst/>
          </a:blip>
          <a:stretch>
            <a:fillRect/>
          </a:stretch>
        </p:blipFill>
        <p:spPr>
          <a:xfrm>
            <a:off x="4572000" y="4800600"/>
            <a:ext cx="4362450" cy="447675"/>
          </a:xfrm>
          <a:prstGeom prst="rect">
            <a:avLst/>
          </a:prstGeom>
          <a:ln w="12700">
            <a:miter lim="400000"/>
          </a:ln>
        </p:spPr>
      </p:pic>
      <p:pic>
        <p:nvPicPr>
          <p:cNvPr id="637" name="Picture 25" descr="Picture 25"/>
          <p:cNvPicPr>
            <a:picLocks noChangeAspect="1"/>
          </p:cNvPicPr>
          <p:nvPr/>
        </p:nvPicPr>
        <p:blipFill>
          <a:blip r:embed="rId11">
            <a:extLst/>
          </a:blip>
          <a:stretch>
            <a:fillRect/>
          </a:stretch>
        </p:blipFill>
        <p:spPr>
          <a:xfrm>
            <a:off x="1295400" y="5638800"/>
            <a:ext cx="2242088" cy="609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38" name="Picture 28" descr="Picture 28"/>
          <p:cNvPicPr>
            <a:picLocks noChangeAspect="1"/>
          </p:cNvPicPr>
          <p:nvPr/>
        </p:nvPicPr>
        <p:blipFill>
          <a:blip r:embed="rId12">
            <a:extLst/>
          </a:blip>
          <a:stretch>
            <a:fillRect/>
          </a:stretch>
        </p:blipFill>
        <p:spPr>
          <a:xfrm>
            <a:off x="6096000" y="5638800"/>
            <a:ext cx="1918011" cy="609600"/>
          </a:xfrm>
          <a:prstGeom prst="rect">
            <a:avLst/>
          </a:prstGeom>
          <a:ln w="12700">
            <a:miter lim="400000"/>
          </a:ln>
        </p:spPr>
      </p:pic>
      <p:sp>
        <p:nvSpPr>
          <p:cNvPr id="639" name="Rounded Rectangle 33"/>
          <p:cNvSpPr/>
          <p:nvPr/>
        </p:nvSpPr>
        <p:spPr>
          <a:xfrm>
            <a:off x="0" y="2819400"/>
            <a:ext cx="3886200" cy="3429000"/>
          </a:xfrm>
          <a:prstGeom prst="roundRect">
            <a:avLst>
              <a:gd name="adj" fmla="val 16667"/>
            </a:avLst>
          </a:prstGeom>
          <a:solidFill>
            <a:srgbClr val="7D3C4A">
              <a:alpha val="25000"/>
            </a:srgbClr>
          </a:solidFill>
          <a:ln w="54999">
            <a:solidFill>
              <a:srgbClr val="21768B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  <p:sp>
        <p:nvSpPr>
          <p:cNvPr id="640" name="Rounded Rectangle 34"/>
          <p:cNvSpPr/>
          <p:nvPr/>
        </p:nvSpPr>
        <p:spPr>
          <a:xfrm>
            <a:off x="4191000" y="2438400"/>
            <a:ext cx="4953000" cy="3886200"/>
          </a:xfrm>
          <a:prstGeom prst="roundRect">
            <a:avLst>
              <a:gd name="adj" fmla="val 16667"/>
            </a:avLst>
          </a:prstGeom>
          <a:solidFill>
            <a:srgbClr val="DA1F28">
              <a:alpha val="25000"/>
            </a:srgbClr>
          </a:solidFill>
          <a:ln w="54999">
            <a:solidFill>
              <a:srgbClr val="21768B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Lucida Sans Unicode"/>
                <a:ea typeface="Lucida Sans Unicode"/>
                <a:cs typeface="Lucida Sans Unicode"/>
                <a:sym typeface="Lucida Sans Unicode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nodeType="click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Class="entr" nodeType="clickEffect" presetSubtype="0" presetID="1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Class="entr" nodeType="clickEffect" presetSubtype="0" presetID="1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Class="entr" nodeType="clickEffect" presetSubtype="0" presetID="1" grpId="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Class="entr" nodeType="clickEffect" presetSubtype="0" presetID="1" grpId="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Class="entr" nodeType="clickEffect" presetSubtype="0" presetID="1" grpId="9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Class="entr" nodeType="clickEffect" presetSubtype="0" presetID="1" grpId="10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Class="entr" nodeType="clickEffect" presetSubtype="0" presetID="1" grpId="1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Class="entr" nodeType="clickEffect" presetSubtype="0" presetID="1" grpId="1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Class="entr" nodeType="clickEffect" presetSubtype="0" presetID="1" grpId="1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634" grpId="7"/>
      <p:bldP build="whole" bldLvl="1" animBg="1" rev="0" advAuto="0" spid="631" grpId="10"/>
      <p:bldP build="whole" bldLvl="1" animBg="1" rev="0" advAuto="0" spid="628" grpId="1"/>
      <p:bldP build="whole" bldLvl="1" animBg="1" rev="0" advAuto="0" spid="632" grpId="2"/>
      <p:bldP build="whole" bldLvl="1" animBg="1" rev="0" advAuto="0" spid="629" grpId="6"/>
      <p:bldP build="whole" bldLvl="1" animBg="1" rev="0" advAuto="0" spid="630" grpId="8"/>
      <p:bldP build="whole" bldLvl="1" animBg="1" rev="0" advAuto="0" spid="639" grpId="4"/>
      <p:bldP build="whole" bldLvl="1" animBg="1" rev="0" advAuto="0" spid="635" grpId="9"/>
      <p:bldP build="whole" bldLvl="1" animBg="1" rev="0" advAuto="0" spid="640" grpId="5"/>
      <p:bldP build="whole" bldLvl="1" animBg="1" rev="0" advAuto="0" spid="633" grpId="3"/>
      <p:bldP build="whole" bldLvl="1" animBg="1" rev="0" advAuto="0" spid="637" grpId="12"/>
      <p:bldP build="whole" bldLvl="1" animBg="1" rev="0" advAuto="0" spid="638" grpId="13"/>
      <p:bldP build="whole" bldLvl="1" animBg="1" rev="0" advAuto="0" spid="636" grpId="1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Title 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r>
              <a:t>Vector force example</a:t>
            </a:r>
          </a:p>
        </p:txBody>
      </p:sp>
      <p:sp>
        <p:nvSpPr>
          <p:cNvPr id="643" name="Content Placeholder 2"/>
          <p:cNvSpPr/>
          <p:nvPr>
            <p:ph type="body" idx="1"/>
          </p:nvPr>
        </p:nvSpPr>
        <p:spPr>
          <a:xfrm>
            <a:off x="457200" y="1935479"/>
            <a:ext cx="8229600" cy="4922521"/>
          </a:xfrm>
          <a:prstGeom prst="rect">
            <a:avLst/>
          </a:prstGeom>
        </p:spPr>
        <p:txBody>
          <a:bodyPr/>
          <a:lstStyle/>
          <a:p>
            <a:pPr marL="260604" indent="-260604" defTabSz="868680">
              <a:spcBef>
                <a:spcPts val="500"/>
              </a:spcBef>
              <a:defRPr sz="2470"/>
            </a:pPr>
            <a:r>
              <a:t>There is a particle moving along with a constant velocity of :</a:t>
            </a:r>
          </a:p>
          <a:p>
            <a:pPr marL="260604" indent="-260604" defTabSz="868680">
              <a:spcBef>
                <a:spcPts val="500"/>
              </a:spcBef>
              <a:defRPr sz="2470"/>
            </a:pPr>
          </a:p>
          <a:p>
            <a:pPr marL="260604" indent="-260604" defTabSz="868680">
              <a:spcBef>
                <a:spcPts val="500"/>
              </a:spcBef>
              <a:defRPr sz="2470"/>
            </a:pPr>
          </a:p>
          <a:p>
            <a:pPr marL="260604" indent="-260604" defTabSz="868680">
              <a:spcBef>
                <a:spcPts val="500"/>
              </a:spcBef>
              <a:defRPr sz="2470"/>
            </a:pPr>
            <a:r>
              <a:t>Two forces are being applied on the particle, one of which is:</a:t>
            </a:r>
          </a:p>
          <a:p>
            <a:pPr marL="260604" indent="-260604" defTabSz="868680">
              <a:spcBef>
                <a:spcPts val="500"/>
              </a:spcBef>
              <a:defRPr sz="2470"/>
            </a:pPr>
          </a:p>
          <a:p>
            <a:pPr marL="260604" indent="-260604" defTabSz="868680">
              <a:spcBef>
                <a:spcPts val="500"/>
              </a:spcBef>
              <a:defRPr sz="2470"/>
            </a:pPr>
          </a:p>
          <a:p>
            <a:pPr marL="260604" indent="-260604" defTabSz="868680">
              <a:spcBef>
                <a:spcPts val="500"/>
              </a:spcBef>
              <a:defRPr sz="2470"/>
            </a:pPr>
            <a:r>
              <a:t>What is the second force? </a:t>
            </a:r>
          </a:p>
          <a:p>
            <a:pPr marL="260604" indent="-260604" defTabSz="868680">
              <a:spcBef>
                <a:spcPts val="500"/>
              </a:spcBef>
              <a:defRPr sz="2470"/>
            </a:pPr>
            <a:r>
              <a:t>(Have your answer in vector notation.)</a:t>
            </a:r>
          </a:p>
        </p:txBody>
      </p:sp>
      <p:pic>
        <p:nvPicPr>
          <p:cNvPr id="644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590800" y="2895600"/>
            <a:ext cx="3048000" cy="695361"/>
          </a:xfrm>
          <a:prstGeom prst="rect">
            <a:avLst/>
          </a:prstGeom>
          <a:ln w="12700">
            <a:miter lim="400000"/>
          </a:ln>
        </p:spPr>
      </p:pic>
      <p:pic>
        <p:nvPicPr>
          <p:cNvPr id="645" name="Picture 4" descr="Picture 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209800" y="4648200"/>
            <a:ext cx="3717074" cy="609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Class="entr" nodeType="after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nodeType="after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6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Class="entr" nodeType="after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6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645" grpId="3"/>
      <p:bldP build="p" bldLvl="5" animBg="1" rev="0" advAuto="0" spid="643" grpId="2"/>
      <p:bldP build="whole" bldLvl="1" animBg="1" rev="0" advAuto="0" spid="644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Title 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r>
              <a:t>Vector force example</a:t>
            </a:r>
          </a:p>
        </p:txBody>
      </p:sp>
      <p:sp>
        <p:nvSpPr>
          <p:cNvPr id="648" name="Content Placeholder 2"/>
          <p:cNvSpPr/>
          <p:nvPr>
            <p:ph type="body" sz="quarter" idx="1"/>
          </p:nvPr>
        </p:nvSpPr>
        <p:spPr>
          <a:xfrm>
            <a:off x="457200" y="1935479"/>
            <a:ext cx="8229600" cy="1112521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pPr/>
            <a:r>
              <a:t>Since the velocity is constant, the acceleration equals zero.</a:t>
            </a:r>
          </a:p>
        </p:txBody>
      </p:sp>
      <p:pic>
        <p:nvPicPr>
          <p:cNvPr id="649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09800" y="3124200"/>
            <a:ext cx="4191000" cy="8382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50" name="Picture 4" descr="Picture 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276600" y="4343400"/>
            <a:ext cx="1756318" cy="6858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51" name="Picture 6" descr="Picture 6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295400" y="5562600"/>
            <a:ext cx="6021660" cy="9144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650" grpId="2"/>
      <p:bldP build="whole" bldLvl="1" animBg="1" rev="0" advAuto="0" spid="651" grpId="3"/>
      <p:bldP build="whole" bldLvl="1" animBg="1" rev="0" advAuto="0" spid="649" grpId="1"/>
    </p:bldLst>
  </p:timing>
</p:sld>
</file>

<file path=ppt/theme/theme1.xml><?xml version="1.0" encoding="utf-8"?>
<a:theme xmlns:a="http://schemas.openxmlformats.org/drawingml/2006/main" xmlns:r="http://schemas.openxmlformats.org/officeDocument/2006/relationships" name="Apex">
  <a:themeElements>
    <a:clrScheme name="Apex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0000FF"/>
      </a:hlink>
      <a:folHlink>
        <a:srgbClr val="FF00FF"/>
      </a:folHlink>
    </a:clrScheme>
    <a:fontScheme name="Apex">
      <a:majorFont>
        <a:latin typeface="Book Antiqua"/>
        <a:ea typeface="Book Antiqua"/>
        <a:cs typeface="Book Antiqua"/>
      </a:majorFont>
      <a:minorFont>
        <a:latin typeface="Helvetica"/>
        <a:ea typeface="Helvetica"/>
        <a:cs typeface="Helvetica"/>
      </a:minorFont>
    </a:fontScheme>
    <a:fmtScheme name="Apex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190500" dist="228600" dir="2700000">
              <a:srgbClr val="000000">
                <a:alpha val="25500"/>
              </a:srgbClr>
            </a:outerShdw>
          </a:effectLst>
        </a:effectStyle>
        <a:effectStyle>
          <a:effectLst>
            <a:outerShdw sx="100000" sy="100000" kx="0" ky="0" algn="b" rotWithShape="0" blurRad="190500" dist="228600" dir="2700000">
              <a:srgbClr val="000000">
                <a:alpha val="25500"/>
              </a:srgbClr>
            </a:outerShdw>
          </a:effectLst>
        </a:effectStyle>
        <a:effectStyle>
          <a:effectLst>
            <a:outerShdw sx="100000" sy="100000" kx="0" ky="0" algn="b" rotWithShape="0" blurRad="127000" dist="101600" dir="27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190500" dist="228600" dir="2700000">
            <a:srgbClr val="000000">
              <a:alpha val="255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Book Antiqu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127000" dist="101600" dir="27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Book Antiqu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Apex">
  <a:themeElements>
    <a:clrScheme name="Apex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0000FF"/>
      </a:hlink>
      <a:folHlink>
        <a:srgbClr val="FF00FF"/>
      </a:folHlink>
    </a:clrScheme>
    <a:fontScheme name="Apex">
      <a:majorFont>
        <a:latin typeface="Book Antiqua"/>
        <a:ea typeface="Book Antiqua"/>
        <a:cs typeface="Book Antiqua"/>
      </a:majorFont>
      <a:minorFont>
        <a:latin typeface="Helvetica"/>
        <a:ea typeface="Helvetica"/>
        <a:cs typeface="Helvetica"/>
      </a:minorFont>
    </a:fontScheme>
    <a:fmtScheme name="Apex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190500" dist="228600" dir="2700000">
              <a:srgbClr val="000000">
                <a:alpha val="25500"/>
              </a:srgbClr>
            </a:outerShdw>
          </a:effectLst>
        </a:effectStyle>
        <a:effectStyle>
          <a:effectLst>
            <a:outerShdw sx="100000" sy="100000" kx="0" ky="0" algn="b" rotWithShape="0" blurRad="190500" dist="228600" dir="2700000">
              <a:srgbClr val="000000">
                <a:alpha val="25500"/>
              </a:srgbClr>
            </a:outerShdw>
          </a:effectLst>
        </a:effectStyle>
        <a:effectStyle>
          <a:effectLst>
            <a:outerShdw sx="100000" sy="100000" kx="0" ky="0" algn="b" rotWithShape="0" blurRad="127000" dist="101600" dir="27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190500" dist="228600" dir="2700000">
            <a:srgbClr val="000000">
              <a:alpha val="255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Book Antiqu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127000" dist="101600" dir="27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Book Antiqu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